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revisionInfo.xml" ContentType="application/vnd.ms-powerpoint.revisioninfo+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webextensions/taskpanes.xml" ContentType="application/vnd.ms-office.webextensiontaskpanes+xml"/>
  <Override PartName="/ppt/webextensions/webextension1.xml" ContentType="application/vnd.ms-office.webextension+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2-->
<p:presentation xmlns:r="http://schemas.openxmlformats.org/officeDocument/2006/relationships" xmlns:a="http://schemas.openxmlformats.org/drawingml/2006/main" xmlns:p="http://schemas.openxmlformats.org/presentationml/2006/main" strictFirstAndLastChars="0" embedTrueTypeFonts="1" saveSubsetFonts="1" autoCompressPictures="0">
  <p:sldMasterIdLst>
    <p:sldMasterId id="2147483676" r:id="rId1"/>
  </p:sldMasterIdLst>
  <p:notesMasterIdLst>
    <p:notesMasterId r:id="rId2"/>
  </p:notesMasterIdLst>
  <p:handoutMasterIdLst>
    <p:handoutMasterId r:id="rId3"/>
  </p:handoutMasterIdLst>
  <p:sldIdLst>
    <p:sldId id="256" r:id="rId4"/>
    <p:sldId id="3348" r:id="rId5"/>
    <p:sldId id="3402" r:id="rId6"/>
    <p:sldId id="756" r:id="rId7"/>
    <p:sldId id="3405" r:id="rId8"/>
    <p:sldId id="3406" r:id="rId9"/>
    <p:sldId id="3407" r:id="rId10"/>
    <p:sldId id="3408" r:id="rId11"/>
    <p:sldId id="3409" r:id="rId12"/>
    <p:sldId id="3410" r:id="rId13"/>
    <p:sldId id="767" r:id="rId14"/>
    <p:sldId id="272" r:id="rId15"/>
    <p:sldId id="769" r:id="rId16"/>
    <p:sldId id="312" r:id="rId17"/>
    <p:sldId id="3411" r:id="rId18"/>
    <p:sldId id="276" r:id="rId19"/>
    <p:sldId id="277" r:id="rId20"/>
    <p:sldId id="278" r:id="rId21"/>
    <p:sldId id="279" r:id="rId22"/>
    <p:sldId id="3412" r:id="rId23"/>
    <p:sldId id="3273" r:id="rId24"/>
    <p:sldId id="3278" r:id="rId25"/>
    <p:sldId id="3413" r:id="rId26"/>
    <p:sldId id="3350" r:id="rId27"/>
    <p:sldId id="3282" r:id="rId28"/>
    <p:sldId id="3283" r:id="rId29"/>
    <p:sldId id="3285" r:id="rId30"/>
    <p:sldId id="3291" r:id="rId31"/>
    <p:sldId id="3292" r:id="rId32"/>
    <p:sldId id="3297" r:id="rId33"/>
    <p:sldId id="3301" r:id="rId34"/>
    <p:sldId id="296" r:id="rId35"/>
    <p:sldId id="3303" r:id="rId36"/>
    <p:sldId id="3304" r:id="rId37"/>
    <p:sldId id="3307" r:id="rId38"/>
    <p:sldId id="3309" r:id="rId39"/>
    <p:sldId id="3310" r:id="rId40"/>
    <p:sldId id="3315" r:id="rId41"/>
    <p:sldId id="3333" r:id="rId42"/>
    <p:sldId id="298" r:id="rId43"/>
    <p:sldId id="3414" r:id="rId44"/>
    <p:sldId id="3324" r:id="rId45"/>
    <p:sldId id="3326" r:id="rId46"/>
    <p:sldId id="314" r:id="rId47"/>
    <p:sldId id="315" r:id="rId48"/>
    <p:sldId id="3344" r:id="rId49"/>
    <p:sldId id="768" r:id="rId50"/>
    <p:sldId id="434" r:id="rId51"/>
    <p:sldId id="755" r:id="rId52"/>
    <p:sldId id="3415" r:id="rId53"/>
    <p:sldId id="3416" r:id="rId54"/>
    <p:sldId id="3417" r:id="rId55"/>
    <p:sldId id="3418" r:id="rId56"/>
    <p:sldId id="3419" r:id="rId57"/>
    <p:sldId id="3420" r:id="rId58"/>
    <p:sldId id="3421" r:id="rId59"/>
    <p:sldId id="3422" r:id="rId60"/>
    <p:sldId id="3353" r:id="rId61"/>
    <p:sldId id="3403" r:id="rId62"/>
    <p:sldId id="3404" r:id="rId63"/>
    <p:sldId id="3349" r:id="rId64"/>
  </p:sldIdLst>
  <p:sldSz cx="12192000" cy="6858000"/>
  <p:notesSz cx="6858000" cy="9144000"/>
  <p:embeddedFontLst>
    <p:embeddedFont>
      <p:font typeface="Fira Sans Extra Condensed" panose="020B0503050000020004" pitchFamily="34" charset="0"/>
      <p:regular r:id="rId66"/>
      <p:bold r:id="rId67"/>
      <p:italic r:id="rId68"/>
      <p:boldItalic r:id="rId69"/>
    </p:embeddedFont>
    <p:embeddedFont>
      <p:font typeface="Roboto" panose="02000000000000000000" pitchFamily="2" charset="0"/>
      <p:regular r:id="rId70"/>
      <p:bold r:id="rId71"/>
      <p:italic r:id="rId72"/>
      <p:boldItalic r:id="rId73"/>
    </p:embeddedFont>
  </p:embeddedFontLst>
  <p:custDataLst>
    <p:tags r:id="rId65"/>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61B26CCD-5977-43B6-8D46-8B3022693573}">
          <p14:sldIdLst>
            <p14:sldId id="256"/>
          </p14:sldIdLst>
        </p14:section>
        <p14:section name="Sợi" id="{6358CC7E-E69D-40A3-893E-184CE70887B5}">
          <p14:sldIdLst>
            <p14:sldId id="3348"/>
            <p14:sldId id="3402"/>
            <p14:sldId id="756"/>
            <p14:sldId id="3405"/>
            <p14:sldId id="3406"/>
            <p14:sldId id="3407"/>
            <p14:sldId id="3408"/>
            <p14:sldId id="3409"/>
            <p14:sldId id="3410"/>
          </p14:sldIdLst>
        </p14:section>
        <p14:section name="Dệt" id="{883A448E-6CF3-4413-97E5-68C39C4D9660}">
          <p14:sldIdLst>
            <p14:sldId id="767"/>
            <p14:sldId id="272"/>
          </p14:sldIdLst>
        </p14:section>
        <p14:section name="Quy trình ướt" id="{5EBF7A56-8A5F-4847-95A6-5BDBE1A5804F}">
          <p14:sldIdLst>
            <p14:sldId id="769"/>
            <p14:sldId id="312"/>
            <p14:sldId id="3411"/>
            <p14:sldId id="276"/>
            <p14:sldId id="277"/>
            <p14:sldId id="278"/>
            <p14:sldId id="279"/>
            <p14:sldId id="3412"/>
            <p14:sldId id="3273"/>
            <p14:sldId id="3278"/>
            <p14:sldId id="3413"/>
            <p14:sldId id="3350"/>
            <p14:sldId id="3282"/>
            <p14:sldId id="3283"/>
            <p14:sldId id="3285"/>
            <p14:sldId id="3291"/>
            <p14:sldId id="3292"/>
            <p14:sldId id="3297"/>
            <p14:sldId id="3301"/>
            <p14:sldId id="296"/>
            <p14:sldId id="3303"/>
            <p14:sldId id="3304"/>
            <p14:sldId id="3307"/>
            <p14:sldId id="3309"/>
            <p14:sldId id="3310"/>
            <p14:sldId id="3315"/>
            <p14:sldId id="3333"/>
            <p14:sldId id="298"/>
            <p14:sldId id="3414"/>
            <p14:sldId id="3324"/>
            <p14:sldId id="3326"/>
            <p14:sldId id="314"/>
            <p14:sldId id="315"/>
            <p14:sldId id="3344"/>
          </p14:sldIdLst>
        </p14:section>
        <p14:section name="May mặc" id="{2CF00DD9-C2C6-46DE-8105-A58F140DB93E}">
          <p14:sldIdLst>
            <p14:sldId id="768"/>
            <p14:sldId id="434"/>
            <p14:sldId id="755"/>
            <p14:sldId id="3415"/>
            <p14:sldId id="3416"/>
            <p14:sldId id="3417"/>
            <p14:sldId id="3418"/>
            <p14:sldId id="3419"/>
            <p14:sldId id="3420"/>
            <p14:sldId id="3421"/>
            <p14:sldId id="3422"/>
            <p14:sldId id="3353"/>
            <p14:sldId id="3403"/>
            <p14:sldId id="3404"/>
            <p14:sldId id="334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757293-0489-4BB2-8115-20D2C774B2FF}" v="120" dt="2025-01-20T10:11:56.881"/>
  </p1510:revLst>
</p1510:revInfo>
</file>

<file path=ppt/tableStyles.xml><?xml version="1.0" encoding="utf-8"?>
<a:tblStyleLst xmlns:r="http://schemas.openxmlformats.org/officeDocument/2006/relationships"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lastCol>
    <a:firstCol>
      <a:tcTxStyle b="on"/>
    </a:firstCol>
    <a:lastRow>
      <a:tcTxStyle b="on"/>
      <a:tcStyle>
        <a:tcBdr>
          <a:top>
            <a:ln w="50800" cmpd="dbl">
              <a:solidFill>
                <a:schemeClr val="accent6"/>
              </a:solidFill>
            </a:ln>
          </a:top>
        </a:tcBdr>
      </a:tcStyle>
    </a:lastRow>
    <a:firstRow>
      <a:tcTxStyle b="on">
        <a:fontRef idx="minor">
          <a:scrgbClr r="0" g="0" b="0"/>
        </a:fontRef>
        <a:schemeClr val="bg1"/>
      </a:tcTxStyle>
      <a:tcStyle>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fill>
          <a:solidFill>
            <a:schemeClr val="accent6">
              <a:tint val="20000"/>
            </a:schemeClr>
          </a:solidFill>
        </a:fill>
      </a:tcStyle>
    </a:band1H>
    <a:band1V>
      <a:tcStyle>
        <a:fill>
          <a:solidFill>
            <a:schemeClr val="accent6">
              <a:tint val="20000"/>
            </a:schemeClr>
          </a:solidFill>
        </a:fill>
      </a:tcStyle>
    </a:band1V>
    <a:lastCol>
      <a:tcTxStyle b="on"/>
    </a:lastCol>
    <a:firstCol>
      <a:tcTxStyle b="on"/>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fill>
          <a:solidFill>
            <a:schemeClr val="accent3">
              <a:tint val="40000"/>
            </a:schemeClr>
          </a:solidFill>
        </a:fill>
      </a:tcStyle>
    </a:band1H>
    <a:band1V>
      <a:tcStyle>
        <a:fill>
          <a:solidFill>
            <a:schemeClr val="accent3">
              <a:tint val="40000"/>
            </a:schemeClr>
          </a:solidFill>
        </a:fill>
      </a:tcStyle>
    </a:band1V>
    <a:lastCol>
      <a:tcTxStyle b="on">
        <a:fontRef idx="minor">
          <a:prstClr val="black"/>
        </a:fontRef>
        <a:schemeClr val="lt1"/>
      </a:tcTxStyle>
      <a:tcStyle>
        <a:fill>
          <a:solidFill>
            <a:schemeClr val="accent3"/>
          </a:solidFill>
        </a:fill>
      </a:tcStyle>
    </a:lastCol>
    <a:firstCol>
      <a:tcTxStyle b="on">
        <a:fontRef idx="minor">
          <a:prstClr val="black"/>
        </a:fontRef>
        <a:schemeClr val="lt1"/>
      </a:tcTxStyle>
      <a:tcStyle>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777"/>
    <p:restoredTop sz="94686"/>
  </p:normalViewPr>
  <p:slideViewPr>
    <p:cSldViewPr snapToGrid="0">
      <p:cViewPr>
        <p:scale>
          <a:sx n="50" d="100"/>
          <a:sy n="50" d="100"/>
        </p:scale>
        <p:origin x="1090" y="634"/>
      </p:cViewPr>
      <p:guideLst/>
    </p:cSldViewPr>
  </p:slideViewPr>
  <p:notesTextViewPr>
    <p:cViewPr>
      <p:scale>
        <a:sx n="1" d="1"/>
        <a:sy n="1" d="1"/>
      </p:scale>
      <p:origin x="0" y="0"/>
    </p:cViewPr>
  </p:notesTextViewPr>
  <p:notesViewPr>
    <p:cSldViewPr snapToGrid="0">
      <p:cViewPr varScale="1">
        <p:scale>
          <a:sx n="62" d="100"/>
          <a:sy n="62" d="100"/>
        </p:scale>
        <p:origin x="3154" y="48"/>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tags" Target="tags/tag1.xml" /><Relationship Id="rId66" Type="http://schemas.openxmlformats.org/officeDocument/2006/relationships/font" Target="fonts/font1.fntdata" /><Relationship Id="rId67" Type="http://schemas.openxmlformats.org/officeDocument/2006/relationships/font" Target="fonts/font2.fntdata" /><Relationship Id="rId68" Type="http://schemas.openxmlformats.org/officeDocument/2006/relationships/font" Target="fonts/font3.fntdata" /><Relationship Id="rId69" Type="http://schemas.openxmlformats.org/officeDocument/2006/relationships/font" Target="fonts/font4.fntdata" /><Relationship Id="rId7" Type="http://schemas.openxmlformats.org/officeDocument/2006/relationships/slide" Target="slides/slide4.xml" /><Relationship Id="rId70" Type="http://schemas.openxmlformats.org/officeDocument/2006/relationships/font" Target="fonts/font5.fntdata" /><Relationship Id="rId71" Type="http://schemas.openxmlformats.org/officeDocument/2006/relationships/font" Target="fonts/font6.fntdata" /><Relationship Id="rId72" Type="http://schemas.openxmlformats.org/officeDocument/2006/relationships/font" Target="fonts/font7.fntdata" /><Relationship Id="rId73" Type="http://schemas.openxmlformats.org/officeDocument/2006/relationships/font" Target="fonts/font8.fntdata" /><Relationship Id="rId74" Type="http://schemas.openxmlformats.org/officeDocument/2006/relationships/presProps" Target="presProps.xml" /><Relationship Id="rId75" Type="http://schemas.openxmlformats.org/officeDocument/2006/relationships/viewProps" Target="viewProps.xml" /><Relationship Id="rId76" Type="http://schemas.openxmlformats.org/officeDocument/2006/relationships/theme" Target="theme/theme1.xml" /><Relationship Id="rId77" Type="http://schemas.microsoft.com/office/2016/11/relationships/changesInfo" Target="changesInfos/changesInfo1.xml" /><Relationship Id="rId78" Type="http://schemas.microsoft.com/office/2015/10/relationships/revisionInfo" Target="revisionInfo.xml" /><Relationship Id="rId79"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96757293-0489-4BB2-8115-20D2C774B2FF}"/>
    <pc:docChg chg="undo custSel addSld delSld modSld modMainMaster">
      <pc:chgData name="Nguyễn Xuân Quang" userId="1fa805d0-75c0-4a43-8719-6b7ba17d25fe" providerId="ADAL" clId="{96757293-0489-4BB2-8115-20D2C774B2FF}" dt="2025-01-20T10:14:35.110" v="874" actId="2696"/>
      <pc:docMkLst>
        <pc:docMk/>
      </pc:docMkLst>
      <pc:sldChg chg="del">
        <pc:chgData name="Nguyễn Xuân Quang" userId="1fa805d0-75c0-4a43-8719-6b7ba17d25fe" providerId="ADAL" clId="{96757293-0489-4BB2-8115-20D2C774B2FF}" dt="2025-01-20T09:11:51.943" v="35" actId="47"/>
        <pc:sldMkLst>
          <pc:docMk/>
          <pc:sldMk cId="3771986969" sldId="306"/>
        </pc:sldMkLst>
      </pc:sldChg>
      <pc:sldChg chg="del">
        <pc:chgData name="Nguyễn Xuân Quang" userId="1fa805d0-75c0-4a43-8719-6b7ba17d25fe" providerId="ADAL" clId="{96757293-0489-4BB2-8115-20D2C774B2FF}" dt="2025-01-20T09:11:51.943" v="35" actId="47"/>
        <pc:sldMkLst>
          <pc:docMk/>
          <pc:sldMk cId="1744825685" sldId="307"/>
        </pc:sldMkLst>
      </pc:sldChg>
      <pc:sldChg chg="del">
        <pc:chgData name="Nguyễn Xuân Quang" userId="1fa805d0-75c0-4a43-8719-6b7ba17d25fe" providerId="ADAL" clId="{96757293-0489-4BB2-8115-20D2C774B2FF}" dt="2025-01-20T09:11:51.943" v="35" actId="47"/>
        <pc:sldMkLst>
          <pc:docMk/>
          <pc:sldMk cId="4155553244" sldId="308"/>
        </pc:sldMkLst>
      </pc:sldChg>
      <pc:sldChg chg="del">
        <pc:chgData name="Nguyễn Xuân Quang" userId="1fa805d0-75c0-4a43-8719-6b7ba17d25fe" providerId="ADAL" clId="{96757293-0489-4BB2-8115-20D2C774B2FF}" dt="2025-01-20T09:11:51.943" v="35" actId="47"/>
        <pc:sldMkLst>
          <pc:docMk/>
          <pc:sldMk cId="967183757" sldId="309"/>
        </pc:sldMkLst>
      </pc:sldChg>
      <pc:sldChg chg="del">
        <pc:chgData name="Nguyễn Xuân Quang" userId="1fa805d0-75c0-4a43-8719-6b7ba17d25fe" providerId="ADAL" clId="{96757293-0489-4BB2-8115-20D2C774B2FF}" dt="2025-01-20T09:11:51.943" v="35" actId="47"/>
        <pc:sldMkLst>
          <pc:docMk/>
          <pc:sldMk cId="2448703803" sldId="310"/>
        </pc:sldMkLst>
      </pc:sldChg>
      <pc:sldChg chg="del">
        <pc:chgData name="Nguyễn Xuân Quang" userId="1fa805d0-75c0-4a43-8719-6b7ba17d25fe" providerId="ADAL" clId="{96757293-0489-4BB2-8115-20D2C774B2FF}" dt="2025-01-20T09:11:51.943" v="35" actId="47"/>
        <pc:sldMkLst>
          <pc:docMk/>
          <pc:sldMk cId="991770790" sldId="311"/>
        </pc:sldMkLst>
      </pc:sldChg>
      <pc:sldChg chg="delSp modSp add mod modTransition modClrScheme chgLayout">
        <pc:chgData name="Nguyễn Xuân Quang" userId="1fa805d0-75c0-4a43-8719-6b7ba17d25fe" providerId="ADAL" clId="{96757293-0489-4BB2-8115-20D2C774B2FF}" dt="2025-01-20T09:42:16.222" v="364" actId="1076"/>
        <pc:sldMkLst>
          <pc:docMk/>
          <pc:sldMk cId="3576929046" sldId="375"/>
        </pc:sldMkLst>
        <pc:spChg chg="mod ord">
          <ac:chgData name="Nguyễn Xuân Quang" userId="1fa805d0-75c0-4a43-8719-6b7ba17d25fe" providerId="ADAL" clId="{96757293-0489-4BB2-8115-20D2C774B2FF}" dt="2025-01-20T09:41:56.607" v="360" actId="700"/>
          <ac:spMkLst>
            <pc:docMk/>
            <pc:sldMk cId="3576929046" sldId="375"/>
            <ac:spMk id="2" creationId="{00000000-0000-0000-0000-000000000000}"/>
          </ac:spMkLst>
        </pc:spChg>
        <pc:spChg chg="del mod">
          <ac:chgData name="Nguyễn Xuân Quang" userId="1fa805d0-75c0-4a43-8719-6b7ba17d25fe" providerId="ADAL" clId="{96757293-0489-4BB2-8115-20D2C774B2FF}" dt="2025-01-20T09:41:56.607" v="360" actId="700"/>
          <ac:spMkLst>
            <pc:docMk/>
            <pc:sldMk cId="3576929046" sldId="375"/>
            <ac:spMk id="3" creationId="{00000000-0000-0000-0000-000000000000}"/>
          </ac:spMkLst>
        </pc:spChg>
        <pc:spChg chg="del mod">
          <ac:chgData name="Nguyễn Xuân Quang" userId="1fa805d0-75c0-4a43-8719-6b7ba17d25fe" providerId="ADAL" clId="{96757293-0489-4BB2-8115-20D2C774B2FF}" dt="2025-01-20T09:14:42.160" v="58" actId="478"/>
          <ac:spMkLst>
            <pc:docMk/>
            <pc:sldMk cId="3576929046" sldId="375"/>
            <ac:spMk id="5" creationId="{00000000-0000-0000-0000-000000000000}"/>
          </ac:spMkLst>
        </pc:spChg>
        <pc:spChg chg="mod">
          <ac:chgData name="Nguyễn Xuân Quang" userId="1fa805d0-75c0-4a43-8719-6b7ba17d25fe" providerId="ADAL" clId="{96757293-0489-4BB2-8115-20D2C774B2FF}" dt="2025-01-20T09:42:12.710" v="363" actId="14100"/>
          <ac:spMkLst>
            <pc:docMk/>
            <pc:sldMk cId="3576929046" sldId="375"/>
            <ac:spMk id="13" creationId="{00000000-0000-0000-0000-000000000000}"/>
          </ac:spMkLst>
        </pc:spChg>
        <pc:spChg chg="mod ord">
          <ac:chgData name="Nguyễn Xuân Quang" userId="1fa805d0-75c0-4a43-8719-6b7ba17d25fe" providerId="ADAL" clId="{96757293-0489-4BB2-8115-20D2C774B2FF}" dt="2025-01-20T09:42:01.854" v="361" actId="14100"/>
          <ac:spMkLst>
            <pc:docMk/>
            <pc:sldMk cId="3576929046" sldId="375"/>
            <ac:spMk id="10243" creationId="{00000000-0000-0000-0000-000000000000}"/>
          </ac:spMkLst>
        </pc:spChg>
        <pc:picChg chg="mod">
          <ac:chgData name="Nguyễn Xuân Quang" userId="1fa805d0-75c0-4a43-8719-6b7ba17d25fe" providerId="ADAL" clId="{96757293-0489-4BB2-8115-20D2C774B2FF}" dt="2025-01-20T09:42:16.222" v="364" actId="1076"/>
          <ac:picMkLst>
            <pc:docMk/>
            <pc:sldMk cId="3576929046" sldId="375"/>
            <ac:picMk id="1126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41:39.723" v="359" actId="1076"/>
        <pc:sldMkLst>
          <pc:docMk/>
          <pc:sldMk cId="2301093966" sldId="376"/>
        </pc:sldMkLst>
        <pc:spChg chg="mod ord">
          <ac:chgData name="Nguyễn Xuân Quang" userId="1fa805d0-75c0-4a43-8719-6b7ba17d25fe" providerId="ADAL" clId="{96757293-0489-4BB2-8115-20D2C774B2FF}" dt="2025-01-20T09:41:09.873" v="350" actId="1076"/>
          <ac:spMkLst>
            <pc:docMk/>
            <pc:sldMk cId="2301093966" sldId="376"/>
            <ac:spMk id="2" creationId="{00000000-0000-0000-0000-000000000000}"/>
          </ac:spMkLst>
        </pc:spChg>
        <pc:spChg chg="mod ord">
          <ac:chgData name="Nguyễn Xuân Quang" userId="1fa805d0-75c0-4a43-8719-6b7ba17d25fe" providerId="ADAL" clId="{96757293-0489-4BB2-8115-20D2C774B2FF}" dt="2025-01-20T09:41:12.303" v="351" actId="6549"/>
          <ac:spMkLst>
            <pc:docMk/>
            <pc:sldMk cId="2301093966" sldId="376"/>
            <ac:spMk id="3" creationId="{00000000-0000-0000-0000-000000000000}"/>
          </ac:spMkLst>
        </pc:spChg>
        <pc:spChg chg="del mod">
          <ac:chgData name="Nguyễn Xuân Quang" userId="1fa805d0-75c0-4a43-8719-6b7ba17d25fe" providerId="ADAL" clId="{96757293-0489-4BB2-8115-20D2C774B2FF}" dt="2025-01-20T09:15:01.515" v="60" actId="478"/>
          <ac:spMkLst>
            <pc:docMk/>
            <pc:sldMk cId="2301093966" sldId="376"/>
            <ac:spMk id="5" creationId="{00000000-0000-0000-0000-000000000000}"/>
          </ac:spMkLst>
        </pc:spChg>
        <pc:spChg chg="del">
          <ac:chgData name="Nguyễn Xuân Quang" userId="1fa805d0-75c0-4a43-8719-6b7ba17d25fe" providerId="ADAL" clId="{96757293-0489-4BB2-8115-20D2C774B2FF}" dt="2025-01-20T09:41:34.296" v="358" actId="478"/>
          <ac:spMkLst>
            <pc:docMk/>
            <pc:sldMk cId="2301093966" sldId="376"/>
            <ac:spMk id="17" creationId="{00000000-0000-0000-0000-000000000000}"/>
          </ac:spMkLst>
        </pc:spChg>
        <pc:spChg chg="mod ord">
          <ac:chgData name="Nguyễn Xuân Quang" userId="1fa805d0-75c0-4a43-8719-6b7ba17d25fe" providerId="ADAL" clId="{96757293-0489-4BB2-8115-20D2C774B2FF}" dt="2025-01-20T09:40:59.933" v="347" actId="1076"/>
          <ac:spMkLst>
            <pc:docMk/>
            <pc:sldMk cId="2301093966" sldId="376"/>
            <ac:spMk id="10243" creationId="{00000000-0000-0000-0000-000000000000}"/>
          </ac:spMkLst>
        </pc:spChg>
        <pc:picChg chg="mod">
          <ac:chgData name="Nguyễn Xuân Quang" userId="1fa805d0-75c0-4a43-8719-6b7ba17d25fe" providerId="ADAL" clId="{96757293-0489-4BB2-8115-20D2C774B2FF}" dt="2025-01-20T09:41:17.890" v="353" actId="14100"/>
          <ac:picMkLst>
            <pc:docMk/>
            <pc:sldMk cId="2301093966" sldId="376"/>
            <ac:picMk id="8196" creationId="{00000000-0000-0000-0000-000000000000}"/>
          </ac:picMkLst>
        </pc:picChg>
        <pc:picChg chg="mod">
          <ac:chgData name="Nguyễn Xuân Quang" userId="1fa805d0-75c0-4a43-8719-6b7ba17d25fe" providerId="ADAL" clId="{96757293-0489-4BB2-8115-20D2C774B2FF}" dt="2025-01-20T09:41:39.723" v="359" actId="1076"/>
          <ac:picMkLst>
            <pc:docMk/>
            <pc:sldMk cId="2301093966" sldId="376"/>
            <ac:picMk id="8197" creationId="{00000000-0000-0000-0000-000000000000}"/>
          </ac:picMkLst>
        </pc:picChg>
        <pc:picChg chg="mod">
          <ac:chgData name="Nguyễn Xuân Quang" userId="1fa805d0-75c0-4a43-8719-6b7ba17d25fe" providerId="ADAL" clId="{96757293-0489-4BB2-8115-20D2C774B2FF}" dt="2025-01-20T09:41:31.131" v="357" actId="14100"/>
          <ac:picMkLst>
            <pc:docMk/>
            <pc:sldMk cId="2301093966" sldId="376"/>
            <ac:picMk id="819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40:26.242" v="340" actId="700"/>
        <pc:sldMkLst>
          <pc:docMk/>
          <pc:sldMk cId="727800236" sldId="377"/>
        </pc:sldMkLst>
        <pc:spChg chg="mod ord">
          <ac:chgData name="Nguyễn Xuân Quang" userId="1fa805d0-75c0-4a43-8719-6b7ba17d25fe" providerId="ADAL" clId="{96757293-0489-4BB2-8115-20D2C774B2FF}" dt="2025-01-20T09:40:26.242" v="340" actId="700"/>
          <ac:spMkLst>
            <pc:docMk/>
            <pc:sldMk cId="727800236" sldId="377"/>
            <ac:spMk id="2" creationId="{00000000-0000-0000-0000-000000000000}"/>
          </ac:spMkLst>
        </pc:spChg>
        <pc:spChg chg="del mod">
          <ac:chgData name="Nguyễn Xuân Quang" userId="1fa805d0-75c0-4a43-8719-6b7ba17d25fe" providerId="ADAL" clId="{96757293-0489-4BB2-8115-20D2C774B2FF}" dt="2025-01-20T09:40:26.242" v="340" actId="700"/>
          <ac:spMkLst>
            <pc:docMk/>
            <pc:sldMk cId="727800236" sldId="377"/>
            <ac:spMk id="3" creationId="{00000000-0000-0000-0000-000000000000}"/>
          </ac:spMkLst>
        </pc:spChg>
        <pc:spChg chg="del mod">
          <ac:chgData name="Nguyễn Xuân Quang" userId="1fa805d0-75c0-4a43-8719-6b7ba17d25fe" providerId="ADAL" clId="{96757293-0489-4BB2-8115-20D2C774B2FF}" dt="2025-01-20T09:19:18.182" v="88" actId="478"/>
          <ac:spMkLst>
            <pc:docMk/>
            <pc:sldMk cId="727800236" sldId="377"/>
            <ac:spMk id="5" creationId="{00000000-0000-0000-0000-000000000000}"/>
          </ac:spMkLst>
        </pc:spChg>
        <pc:spChg chg="del">
          <ac:chgData name="Nguyễn Xuân Quang" userId="1fa805d0-75c0-4a43-8719-6b7ba17d25fe" providerId="ADAL" clId="{96757293-0489-4BB2-8115-20D2C774B2FF}" dt="2025-01-20T09:15:26.291" v="67" actId="478"/>
          <ac:spMkLst>
            <pc:docMk/>
            <pc:sldMk cId="727800236" sldId="377"/>
            <ac:spMk id="8" creationId="{00000000-0000-0000-0000-000000000000}"/>
          </ac:spMkLst>
        </pc:spChg>
        <pc:spChg chg="del">
          <ac:chgData name="Nguyễn Xuân Quang" userId="1fa805d0-75c0-4a43-8719-6b7ba17d25fe" providerId="ADAL" clId="{96757293-0489-4BB2-8115-20D2C774B2FF}" dt="2025-01-20T09:15:17.418" v="66" actId="478"/>
          <ac:spMkLst>
            <pc:docMk/>
            <pc:sldMk cId="727800236" sldId="377"/>
            <ac:spMk id="12" creationId="{00000000-0000-0000-0000-000000000000}"/>
          </ac:spMkLst>
        </pc:spChg>
        <pc:spChg chg="mod ord">
          <ac:chgData name="Nguyễn Xuân Quang" userId="1fa805d0-75c0-4a43-8719-6b7ba17d25fe" providerId="ADAL" clId="{96757293-0489-4BB2-8115-20D2C774B2FF}" dt="2025-01-20T09:40:26.242" v="340" actId="700"/>
          <ac:spMkLst>
            <pc:docMk/>
            <pc:sldMk cId="727800236" sldId="377"/>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40:13.421" v="339" actId="700"/>
        <pc:sldMkLst>
          <pc:docMk/>
          <pc:sldMk cId="3553062404" sldId="378"/>
        </pc:sldMkLst>
        <pc:spChg chg="mod ord">
          <ac:chgData name="Nguyễn Xuân Quang" userId="1fa805d0-75c0-4a43-8719-6b7ba17d25fe" providerId="ADAL" clId="{96757293-0489-4BB2-8115-20D2C774B2FF}" dt="2025-01-20T09:40:13.421" v="339" actId="700"/>
          <ac:spMkLst>
            <pc:docMk/>
            <pc:sldMk cId="3553062404" sldId="378"/>
            <ac:spMk id="2" creationId="{00000000-0000-0000-0000-000000000000}"/>
          </ac:spMkLst>
        </pc:spChg>
        <pc:spChg chg="del mod">
          <ac:chgData name="Nguyễn Xuân Quang" userId="1fa805d0-75c0-4a43-8719-6b7ba17d25fe" providerId="ADAL" clId="{96757293-0489-4BB2-8115-20D2C774B2FF}" dt="2025-01-20T09:40:13.421" v="339" actId="700"/>
          <ac:spMkLst>
            <pc:docMk/>
            <pc:sldMk cId="3553062404" sldId="378"/>
            <ac:spMk id="3" creationId="{00000000-0000-0000-0000-000000000000}"/>
          </ac:spMkLst>
        </pc:spChg>
        <pc:spChg chg="del mod">
          <ac:chgData name="Nguyễn Xuân Quang" userId="1fa805d0-75c0-4a43-8719-6b7ba17d25fe" providerId="ADAL" clId="{96757293-0489-4BB2-8115-20D2C774B2FF}" dt="2025-01-20T09:19:14.381" v="87" actId="478"/>
          <ac:spMkLst>
            <pc:docMk/>
            <pc:sldMk cId="3553062404" sldId="378"/>
            <ac:spMk id="5" creationId="{00000000-0000-0000-0000-000000000000}"/>
          </ac:spMkLst>
        </pc:spChg>
        <pc:spChg chg="mod ord">
          <ac:chgData name="Nguyễn Xuân Quang" userId="1fa805d0-75c0-4a43-8719-6b7ba17d25fe" providerId="ADAL" clId="{96757293-0489-4BB2-8115-20D2C774B2FF}" dt="2025-01-20T09:40:13.421" v="339" actId="700"/>
          <ac:spMkLst>
            <pc:docMk/>
            <pc:sldMk cId="3553062404" sldId="378"/>
            <ac:spMk id="10243" creationId="{00000000-0000-0000-0000-000000000000}"/>
          </ac:spMkLst>
        </pc:spChg>
        <pc:picChg chg="del">
          <ac:chgData name="Nguyễn Xuân Quang" userId="1fa805d0-75c0-4a43-8719-6b7ba17d25fe" providerId="ADAL" clId="{96757293-0489-4BB2-8115-20D2C774B2FF}" dt="2025-01-20T09:19:02.549" v="86" actId="478"/>
          <ac:picMkLst>
            <pc:docMk/>
            <pc:sldMk cId="3553062404" sldId="378"/>
            <ac:picMk id="1024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9:58.334" v="338" actId="14100"/>
        <pc:sldMkLst>
          <pc:docMk/>
          <pc:sldMk cId="2914490749" sldId="379"/>
        </pc:sldMkLst>
        <pc:spChg chg="mod ord">
          <ac:chgData name="Nguyễn Xuân Quang" userId="1fa805d0-75c0-4a43-8719-6b7ba17d25fe" providerId="ADAL" clId="{96757293-0489-4BB2-8115-20D2C774B2FF}" dt="2025-01-20T09:39:41.710" v="331" actId="700"/>
          <ac:spMkLst>
            <pc:docMk/>
            <pc:sldMk cId="2914490749" sldId="379"/>
            <ac:spMk id="2" creationId="{00000000-0000-0000-0000-000000000000}"/>
          </ac:spMkLst>
        </pc:spChg>
        <pc:spChg chg="del mod">
          <ac:chgData name="Nguyễn Xuân Quang" userId="1fa805d0-75c0-4a43-8719-6b7ba17d25fe" providerId="ADAL" clId="{96757293-0489-4BB2-8115-20D2C774B2FF}" dt="2025-01-20T09:39:41.710" v="331" actId="700"/>
          <ac:spMkLst>
            <pc:docMk/>
            <pc:sldMk cId="2914490749" sldId="379"/>
            <ac:spMk id="3" creationId="{00000000-0000-0000-0000-000000000000}"/>
          </ac:spMkLst>
        </pc:spChg>
        <pc:spChg chg="del mod">
          <ac:chgData name="Nguyễn Xuân Quang" userId="1fa805d0-75c0-4a43-8719-6b7ba17d25fe" providerId="ADAL" clId="{96757293-0489-4BB2-8115-20D2C774B2FF}" dt="2025-01-20T09:39:34.042" v="329" actId="478"/>
          <ac:spMkLst>
            <pc:docMk/>
            <pc:sldMk cId="2914490749" sldId="379"/>
            <ac:spMk id="5" creationId="{00000000-0000-0000-0000-000000000000}"/>
          </ac:spMkLst>
        </pc:spChg>
        <pc:spChg chg="mod ord">
          <ac:chgData name="Nguyễn Xuân Quang" userId="1fa805d0-75c0-4a43-8719-6b7ba17d25fe" providerId="ADAL" clId="{96757293-0489-4BB2-8115-20D2C774B2FF}" dt="2025-01-20T09:39:58.334" v="338" actId="14100"/>
          <ac:spMkLst>
            <pc:docMk/>
            <pc:sldMk cId="2914490749" sldId="379"/>
            <ac:spMk id="10243" creationId="{00000000-0000-0000-0000-000000000000}"/>
          </ac:spMkLst>
        </pc:spChg>
        <pc:picChg chg="mod">
          <ac:chgData name="Nguyễn Xuân Quang" userId="1fa805d0-75c0-4a43-8719-6b7ba17d25fe" providerId="ADAL" clId="{96757293-0489-4BB2-8115-20D2C774B2FF}" dt="2025-01-20T09:39:54.647" v="337" actId="1076"/>
          <ac:picMkLst>
            <pc:docMk/>
            <pc:sldMk cId="2914490749" sldId="379"/>
            <ac:picMk id="11267"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9:26.392" v="328" actId="1076"/>
        <pc:sldMkLst>
          <pc:docMk/>
          <pc:sldMk cId="7015675" sldId="380"/>
        </pc:sldMkLst>
        <pc:spChg chg="del mod">
          <ac:chgData name="Nguyễn Xuân Quang" userId="1fa805d0-75c0-4a43-8719-6b7ba17d25fe" providerId="ADAL" clId="{96757293-0489-4BB2-8115-20D2C774B2FF}" dt="2025-01-20T09:38:31.799" v="318" actId="478"/>
          <ac:spMkLst>
            <pc:docMk/>
            <pc:sldMk cId="7015675" sldId="380"/>
            <ac:spMk id="5" creationId="{00000000-0000-0000-0000-000000000000}"/>
          </ac:spMkLst>
        </pc:spChg>
        <pc:spChg chg="mod">
          <ac:chgData name="Nguyễn Xuân Quang" userId="1fa805d0-75c0-4a43-8719-6b7ba17d25fe" providerId="ADAL" clId="{96757293-0489-4BB2-8115-20D2C774B2FF}" dt="2025-01-20T09:39:08.003" v="323" actId="6549"/>
          <ac:spMkLst>
            <pc:docMk/>
            <pc:sldMk cId="7015675" sldId="380"/>
            <ac:spMk id="13" creationId="{00000000-0000-0000-0000-000000000000}"/>
          </ac:spMkLst>
        </pc:spChg>
        <pc:spChg chg="mod ord">
          <ac:chgData name="Nguyễn Xuân Quang" userId="1fa805d0-75c0-4a43-8719-6b7ba17d25fe" providerId="ADAL" clId="{96757293-0489-4BB2-8115-20D2C774B2FF}" dt="2025-01-20T09:39:26.392" v="328" actId="1076"/>
          <ac:spMkLst>
            <pc:docMk/>
            <pc:sldMk cId="7015675" sldId="380"/>
            <ac:spMk id="14" creationId="{00000000-0000-0000-0000-000000000000}"/>
          </ac:spMkLst>
        </pc:spChg>
        <pc:spChg chg="mod ord">
          <ac:chgData name="Nguyễn Xuân Quang" userId="1fa805d0-75c0-4a43-8719-6b7ba17d25fe" providerId="ADAL" clId="{96757293-0489-4BB2-8115-20D2C774B2FF}" dt="2025-01-20T09:39:15.698" v="324" actId="14100"/>
          <ac:spMkLst>
            <pc:docMk/>
            <pc:sldMk cId="7015675" sldId="380"/>
            <ac:spMk id="10243" creationId="{00000000-0000-0000-0000-000000000000}"/>
          </ac:spMkLst>
        </pc:spChg>
        <pc:picChg chg="mod">
          <ac:chgData name="Nguyễn Xuân Quang" userId="1fa805d0-75c0-4a43-8719-6b7ba17d25fe" providerId="ADAL" clId="{96757293-0489-4BB2-8115-20D2C774B2FF}" dt="2025-01-20T09:39:23.691" v="327" actId="1076"/>
          <ac:picMkLst>
            <pc:docMk/>
            <pc:sldMk cId="7015675" sldId="380"/>
            <ac:picMk id="12290"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8:25.383" v="317" actId="14100"/>
        <pc:sldMkLst>
          <pc:docMk/>
          <pc:sldMk cId="2220443566" sldId="381"/>
        </pc:sldMkLst>
        <pc:spChg chg="del mod">
          <ac:chgData name="Nguyễn Xuân Quang" userId="1fa805d0-75c0-4a43-8719-6b7ba17d25fe" providerId="ADAL" clId="{96757293-0489-4BB2-8115-20D2C774B2FF}" dt="2025-01-20T09:38:06.746" v="311" actId="700"/>
          <ac:spMkLst>
            <pc:docMk/>
            <pc:sldMk cId="2220443566" sldId="381"/>
            <ac:spMk id="3" creationId="{00000000-0000-0000-0000-000000000000}"/>
          </ac:spMkLst>
        </pc:spChg>
        <pc:spChg chg="del mod">
          <ac:chgData name="Nguyễn Xuân Quang" userId="1fa805d0-75c0-4a43-8719-6b7ba17d25fe" providerId="ADAL" clId="{96757293-0489-4BB2-8115-20D2C774B2FF}" dt="2025-01-20T09:38:01.786" v="309" actId="478"/>
          <ac:spMkLst>
            <pc:docMk/>
            <pc:sldMk cId="2220443566" sldId="381"/>
            <ac:spMk id="5" creationId="{00000000-0000-0000-0000-000000000000}"/>
          </ac:spMkLst>
        </pc:spChg>
        <pc:spChg chg="mod ord">
          <ac:chgData name="Nguyễn Xuân Quang" userId="1fa805d0-75c0-4a43-8719-6b7ba17d25fe" providerId="ADAL" clId="{96757293-0489-4BB2-8115-20D2C774B2FF}" dt="2025-01-20T09:38:06.746" v="311" actId="700"/>
          <ac:spMkLst>
            <pc:docMk/>
            <pc:sldMk cId="2220443566" sldId="381"/>
            <ac:spMk id="14" creationId="{00000000-0000-0000-0000-000000000000}"/>
          </ac:spMkLst>
        </pc:spChg>
        <pc:spChg chg="mod ord">
          <ac:chgData name="Nguyễn Xuân Quang" userId="1fa805d0-75c0-4a43-8719-6b7ba17d25fe" providerId="ADAL" clId="{96757293-0489-4BB2-8115-20D2C774B2FF}" dt="2025-01-20T09:38:25.383" v="317" actId="14100"/>
          <ac:spMkLst>
            <pc:docMk/>
            <pc:sldMk cId="2220443566" sldId="381"/>
            <ac:spMk id="10243" creationId="{00000000-0000-0000-0000-000000000000}"/>
          </ac:spMkLst>
        </pc:spChg>
        <pc:picChg chg="mod">
          <ac:chgData name="Nguyễn Xuân Quang" userId="1fa805d0-75c0-4a43-8719-6b7ba17d25fe" providerId="ADAL" clId="{96757293-0489-4BB2-8115-20D2C774B2FF}" dt="2025-01-20T09:38:22.322" v="316" actId="1076"/>
          <ac:picMkLst>
            <pc:docMk/>
            <pc:sldMk cId="2220443566" sldId="381"/>
            <ac:picMk id="9"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7:51.970" v="308" actId="700"/>
        <pc:sldMkLst>
          <pc:docMk/>
          <pc:sldMk cId="1219571090" sldId="382"/>
        </pc:sldMkLst>
        <pc:spChg chg="del mod">
          <ac:chgData name="Nguyễn Xuân Quang" userId="1fa805d0-75c0-4a43-8719-6b7ba17d25fe" providerId="ADAL" clId="{96757293-0489-4BB2-8115-20D2C774B2FF}" dt="2025-01-20T09:37:51.970" v="308" actId="700"/>
          <ac:spMkLst>
            <pc:docMk/>
            <pc:sldMk cId="1219571090" sldId="382"/>
            <ac:spMk id="3" creationId="{00000000-0000-0000-0000-000000000000}"/>
          </ac:spMkLst>
        </pc:spChg>
        <pc:spChg chg="del mod">
          <ac:chgData name="Nguyễn Xuân Quang" userId="1fa805d0-75c0-4a43-8719-6b7ba17d25fe" providerId="ADAL" clId="{96757293-0489-4BB2-8115-20D2C774B2FF}" dt="2025-01-20T09:37:46.107" v="306" actId="478"/>
          <ac:spMkLst>
            <pc:docMk/>
            <pc:sldMk cId="1219571090" sldId="382"/>
            <ac:spMk id="5" creationId="{00000000-0000-0000-0000-000000000000}"/>
          </ac:spMkLst>
        </pc:spChg>
        <pc:spChg chg="mod ord">
          <ac:chgData name="Nguyễn Xuân Quang" userId="1fa805d0-75c0-4a43-8719-6b7ba17d25fe" providerId="ADAL" clId="{96757293-0489-4BB2-8115-20D2C774B2FF}" dt="2025-01-20T09:37:51.970" v="308" actId="700"/>
          <ac:spMkLst>
            <pc:docMk/>
            <pc:sldMk cId="1219571090" sldId="382"/>
            <ac:spMk id="14" creationId="{00000000-0000-0000-0000-000000000000}"/>
          </ac:spMkLst>
        </pc:spChg>
        <pc:spChg chg="mod ord">
          <ac:chgData name="Nguyễn Xuân Quang" userId="1fa805d0-75c0-4a43-8719-6b7ba17d25fe" providerId="ADAL" clId="{96757293-0489-4BB2-8115-20D2C774B2FF}" dt="2025-01-20T09:37:51.970" v="308" actId="700"/>
          <ac:spMkLst>
            <pc:docMk/>
            <pc:sldMk cId="1219571090" sldId="38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7:01.068" v="295" actId="6549"/>
        <pc:sldMkLst>
          <pc:docMk/>
          <pc:sldMk cId="600405908" sldId="383"/>
        </pc:sldMkLst>
        <pc:spChg chg="mod ord">
          <ac:chgData name="Nguyễn Xuân Quang" userId="1fa805d0-75c0-4a43-8719-6b7ba17d25fe" providerId="ADAL" clId="{96757293-0489-4BB2-8115-20D2C774B2FF}" dt="2025-01-20T09:37:01.068" v="295" actId="6549"/>
          <ac:spMkLst>
            <pc:docMk/>
            <pc:sldMk cId="600405908" sldId="383"/>
            <ac:spMk id="3" creationId="{00000000-0000-0000-0000-000000000000}"/>
          </ac:spMkLst>
        </pc:spChg>
        <pc:spChg chg="del mod">
          <ac:chgData name="Nguyễn Xuân Quang" userId="1fa805d0-75c0-4a43-8719-6b7ba17d25fe" providerId="ADAL" clId="{96757293-0489-4BB2-8115-20D2C774B2FF}" dt="2025-01-20T09:36:55.061" v="293" actId="478"/>
          <ac:spMkLst>
            <pc:docMk/>
            <pc:sldMk cId="600405908" sldId="383"/>
            <ac:spMk id="5" creationId="{00000000-0000-0000-0000-000000000000}"/>
          </ac:spMkLst>
        </pc:spChg>
        <pc:spChg chg="mod ord">
          <ac:chgData name="Nguyễn Xuân Quang" userId="1fa805d0-75c0-4a43-8719-6b7ba17d25fe" providerId="ADAL" clId="{96757293-0489-4BB2-8115-20D2C774B2FF}" dt="2025-01-20T09:36:58.839" v="294" actId="700"/>
          <ac:spMkLst>
            <pc:docMk/>
            <pc:sldMk cId="600405908" sldId="383"/>
            <ac:spMk id="20" creationId="{00000000-0000-0000-0000-000000000000}"/>
          </ac:spMkLst>
        </pc:spChg>
        <pc:spChg chg="mod ord">
          <ac:chgData name="Nguyễn Xuân Quang" userId="1fa805d0-75c0-4a43-8719-6b7ba17d25fe" providerId="ADAL" clId="{96757293-0489-4BB2-8115-20D2C774B2FF}" dt="2025-01-20T09:36:58.839" v="294" actId="700"/>
          <ac:spMkLst>
            <pc:docMk/>
            <pc:sldMk cId="600405908" sldId="383"/>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6:47.877" v="292" actId="700"/>
        <pc:sldMkLst>
          <pc:docMk/>
          <pc:sldMk cId="2204573055" sldId="384"/>
        </pc:sldMkLst>
        <pc:spChg chg="del mod">
          <ac:chgData name="Nguyễn Xuân Quang" userId="1fa805d0-75c0-4a43-8719-6b7ba17d25fe" providerId="ADAL" clId="{96757293-0489-4BB2-8115-20D2C774B2FF}" dt="2025-01-20T09:36:47.877" v="292" actId="700"/>
          <ac:spMkLst>
            <pc:docMk/>
            <pc:sldMk cId="2204573055" sldId="384"/>
            <ac:spMk id="3" creationId="{00000000-0000-0000-0000-000000000000}"/>
          </ac:spMkLst>
        </pc:spChg>
        <pc:spChg chg="del mod">
          <ac:chgData name="Nguyễn Xuân Quang" userId="1fa805d0-75c0-4a43-8719-6b7ba17d25fe" providerId="ADAL" clId="{96757293-0489-4BB2-8115-20D2C774B2FF}" dt="2025-01-20T09:36:42.061" v="290" actId="478"/>
          <ac:spMkLst>
            <pc:docMk/>
            <pc:sldMk cId="2204573055" sldId="384"/>
            <ac:spMk id="5" creationId="{00000000-0000-0000-0000-000000000000}"/>
          </ac:spMkLst>
        </pc:spChg>
        <pc:spChg chg="mod ord">
          <ac:chgData name="Nguyễn Xuân Quang" userId="1fa805d0-75c0-4a43-8719-6b7ba17d25fe" providerId="ADAL" clId="{96757293-0489-4BB2-8115-20D2C774B2FF}" dt="2025-01-20T09:36:47.877" v="292" actId="700"/>
          <ac:spMkLst>
            <pc:docMk/>
            <pc:sldMk cId="2204573055" sldId="384"/>
            <ac:spMk id="13" creationId="{00000000-0000-0000-0000-000000000000}"/>
          </ac:spMkLst>
        </pc:spChg>
        <pc:spChg chg="mod ord">
          <ac:chgData name="Nguyễn Xuân Quang" userId="1fa805d0-75c0-4a43-8719-6b7ba17d25fe" providerId="ADAL" clId="{96757293-0489-4BB2-8115-20D2C774B2FF}" dt="2025-01-20T09:36:47.877" v="292" actId="700"/>
          <ac:spMkLst>
            <pc:docMk/>
            <pc:sldMk cId="2204573055" sldId="384"/>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6:32.963" v="289" actId="700"/>
        <pc:sldMkLst>
          <pc:docMk/>
          <pc:sldMk cId="3353354252" sldId="385"/>
        </pc:sldMkLst>
        <pc:spChg chg="del mod">
          <ac:chgData name="Nguyễn Xuân Quang" userId="1fa805d0-75c0-4a43-8719-6b7ba17d25fe" providerId="ADAL" clId="{96757293-0489-4BB2-8115-20D2C774B2FF}" dt="2025-01-20T09:36:32.963" v="289" actId="700"/>
          <ac:spMkLst>
            <pc:docMk/>
            <pc:sldMk cId="3353354252" sldId="385"/>
            <ac:spMk id="3" creationId="{00000000-0000-0000-0000-000000000000}"/>
          </ac:spMkLst>
        </pc:spChg>
        <pc:spChg chg="del mod">
          <ac:chgData name="Nguyễn Xuân Quang" userId="1fa805d0-75c0-4a43-8719-6b7ba17d25fe" providerId="ADAL" clId="{96757293-0489-4BB2-8115-20D2C774B2FF}" dt="2025-01-20T09:36:27.058" v="287" actId="478"/>
          <ac:spMkLst>
            <pc:docMk/>
            <pc:sldMk cId="3353354252" sldId="385"/>
            <ac:spMk id="5" creationId="{00000000-0000-0000-0000-000000000000}"/>
          </ac:spMkLst>
        </pc:spChg>
        <pc:spChg chg="mod ord">
          <ac:chgData name="Nguyễn Xuân Quang" userId="1fa805d0-75c0-4a43-8719-6b7ba17d25fe" providerId="ADAL" clId="{96757293-0489-4BB2-8115-20D2C774B2FF}" dt="2025-01-20T09:36:32.963" v="289" actId="700"/>
          <ac:spMkLst>
            <pc:docMk/>
            <pc:sldMk cId="3353354252" sldId="385"/>
            <ac:spMk id="17" creationId="{00000000-0000-0000-0000-000000000000}"/>
          </ac:spMkLst>
        </pc:spChg>
        <pc:spChg chg="mod ord">
          <ac:chgData name="Nguyễn Xuân Quang" userId="1fa805d0-75c0-4a43-8719-6b7ba17d25fe" providerId="ADAL" clId="{96757293-0489-4BB2-8115-20D2C774B2FF}" dt="2025-01-20T09:36:32.963" v="289" actId="700"/>
          <ac:spMkLst>
            <pc:docMk/>
            <pc:sldMk cId="3353354252" sldId="385"/>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6:21.547" v="286" actId="700"/>
        <pc:sldMkLst>
          <pc:docMk/>
          <pc:sldMk cId="899687562" sldId="386"/>
        </pc:sldMkLst>
        <pc:spChg chg="del mod">
          <ac:chgData name="Nguyễn Xuân Quang" userId="1fa805d0-75c0-4a43-8719-6b7ba17d25fe" providerId="ADAL" clId="{96757293-0489-4BB2-8115-20D2C774B2FF}" dt="2025-01-20T09:36:21.547" v="286" actId="700"/>
          <ac:spMkLst>
            <pc:docMk/>
            <pc:sldMk cId="899687562" sldId="386"/>
            <ac:spMk id="3" creationId="{00000000-0000-0000-0000-000000000000}"/>
          </ac:spMkLst>
        </pc:spChg>
        <pc:spChg chg="del mod">
          <ac:chgData name="Nguyễn Xuân Quang" userId="1fa805d0-75c0-4a43-8719-6b7ba17d25fe" providerId="ADAL" clId="{96757293-0489-4BB2-8115-20D2C774B2FF}" dt="2025-01-20T09:36:14.351" v="284" actId="478"/>
          <ac:spMkLst>
            <pc:docMk/>
            <pc:sldMk cId="899687562" sldId="386"/>
            <ac:spMk id="5" creationId="{00000000-0000-0000-0000-000000000000}"/>
          </ac:spMkLst>
        </pc:spChg>
        <pc:spChg chg="mod ord">
          <ac:chgData name="Nguyễn Xuân Quang" userId="1fa805d0-75c0-4a43-8719-6b7ba17d25fe" providerId="ADAL" clId="{96757293-0489-4BB2-8115-20D2C774B2FF}" dt="2025-01-20T09:36:21.547" v="286" actId="700"/>
          <ac:spMkLst>
            <pc:docMk/>
            <pc:sldMk cId="899687562" sldId="386"/>
            <ac:spMk id="13" creationId="{00000000-0000-0000-0000-000000000000}"/>
          </ac:spMkLst>
        </pc:spChg>
        <pc:spChg chg="mod ord">
          <ac:chgData name="Nguyễn Xuân Quang" userId="1fa805d0-75c0-4a43-8719-6b7ba17d25fe" providerId="ADAL" clId="{96757293-0489-4BB2-8115-20D2C774B2FF}" dt="2025-01-20T09:36:21.547" v="286" actId="700"/>
          <ac:spMkLst>
            <pc:docMk/>
            <pc:sldMk cId="899687562" sldId="386"/>
            <ac:spMk id="10243" creationId="{00000000-0000-0000-0000-000000000000}"/>
          </ac:spMkLst>
        </pc:spChg>
      </pc:sldChg>
      <pc:sldChg chg="delSp modSp add del mod modTransition modClrScheme chgLayout">
        <pc:chgData name="Nguyễn Xuân Quang" userId="1fa805d0-75c0-4a43-8719-6b7ba17d25fe" providerId="ADAL" clId="{96757293-0489-4BB2-8115-20D2C774B2FF}" dt="2025-01-20T09:44:56.290" v="372" actId="2696"/>
        <pc:sldMkLst>
          <pc:docMk/>
          <pc:sldMk cId="225895175" sldId="387"/>
        </pc:sldMkLst>
        <pc:spChg chg="del mod">
          <ac:chgData name="Nguyễn Xuân Quang" userId="1fa805d0-75c0-4a43-8719-6b7ba17d25fe" providerId="ADAL" clId="{96757293-0489-4BB2-8115-20D2C774B2FF}" dt="2025-01-20T09:35:51.718" v="279" actId="700"/>
          <ac:spMkLst>
            <pc:docMk/>
            <pc:sldMk cId="225895175" sldId="387"/>
            <ac:spMk id="3" creationId="{00000000-0000-0000-0000-000000000000}"/>
          </ac:spMkLst>
        </pc:spChg>
        <pc:spChg chg="del mod">
          <ac:chgData name="Nguyễn Xuân Quang" userId="1fa805d0-75c0-4a43-8719-6b7ba17d25fe" providerId="ADAL" clId="{96757293-0489-4BB2-8115-20D2C774B2FF}" dt="2025-01-20T09:35:43.197" v="277" actId="478"/>
          <ac:spMkLst>
            <pc:docMk/>
            <pc:sldMk cId="225895175" sldId="387"/>
            <ac:spMk id="5" creationId="{00000000-0000-0000-0000-000000000000}"/>
          </ac:spMkLst>
        </pc:spChg>
        <pc:spChg chg="mod ord">
          <ac:chgData name="Nguyễn Xuân Quang" userId="1fa805d0-75c0-4a43-8719-6b7ba17d25fe" providerId="ADAL" clId="{96757293-0489-4BB2-8115-20D2C774B2FF}" dt="2025-01-20T09:35:51.718" v="279" actId="700"/>
          <ac:spMkLst>
            <pc:docMk/>
            <pc:sldMk cId="225895175" sldId="387"/>
            <ac:spMk id="15" creationId="{00000000-0000-0000-0000-000000000000}"/>
          </ac:spMkLst>
        </pc:spChg>
        <pc:spChg chg="mod ord">
          <ac:chgData name="Nguyễn Xuân Quang" userId="1fa805d0-75c0-4a43-8719-6b7ba17d25fe" providerId="ADAL" clId="{96757293-0489-4BB2-8115-20D2C774B2FF}" dt="2025-01-20T09:36:07.074" v="283" actId="1076"/>
          <ac:spMkLst>
            <pc:docMk/>
            <pc:sldMk cId="225895175" sldId="387"/>
            <ac:spMk id="10243" creationId="{00000000-0000-0000-0000-000000000000}"/>
          </ac:spMkLst>
        </pc:spChg>
        <pc:picChg chg="mod">
          <ac:chgData name="Nguyễn Xuân Quang" userId="1fa805d0-75c0-4a43-8719-6b7ba17d25fe" providerId="ADAL" clId="{96757293-0489-4BB2-8115-20D2C774B2FF}" dt="2025-01-20T09:36:03.419" v="282" actId="1076"/>
          <ac:picMkLst>
            <pc:docMk/>
            <pc:sldMk cId="225895175" sldId="387"/>
            <ac:picMk id="18434" creationId="{00000000-0000-0000-0000-000000000000}"/>
          </ac:picMkLst>
        </pc:picChg>
        <pc:picChg chg="mod">
          <ac:chgData name="Nguyễn Xuân Quang" userId="1fa805d0-75c0-4a43-8719-6b7ba17d25fe" providerId="ADAL" clId="{96757293-0489-4BB2-8115-20D2C774B2FF}" dt="2025-01-20T09:35:57.552" v="280" actId="14100"/>
          <ac:picMkLst>
            <pc:docMk/>
            <pc:sldMk cId="225895175" sldId="387"/>
            <ac:picMk id="18435" creationId="{00000000-0000-0000-0000-000000000000}"/>
          </ac:picMkLst>
        </pc:picChg>
      </pc:sldChg>
      <pc:sldChg chg="delSp modSp add del mod modTransition modClrScheme chgLayout">
        <pc:chgData name="Nguyễn Xuân Quang" userId="1fa805d0-75c0-4a43-8719-6b7ba17d25fe" providerId="ADAL" clId="{96757293-0489-4BB2-8115-20D2C774B2FF}" dt="2025-01-20T09:44:56.290" v="372" actId="2696"/>
        <pc:sldMkLst>
          <pc:docMk/>
          <pc:sldMk cId="1379339970" sldId="388"/>
        </pc:sldMkLst>
        <pc:spChg chg="del mod">
          <ac:chgData name="Nguyễn Xuân Quang" userId="1fa805d0-75c0-4a43-8719-6b7ba17d25fe" providerId="ADAL" clId="{96757293-0489-4BB2-8115-20D2C774B2FF}" dt="2025-01-20T09:35:24.482" v="272" actId="700"/>
          <ac:spMkLst>
            <pc:docMk/>
            <pc:sldMk cId="1379339970" sldId="388"/>
            <ac:spMk id="3" creationId="{00000000-0000-0000-0000-000000000000}"/>
          </ac:spMkLst>
        </pc:spChg>
        <pc:spChg chg="del mod">
          <ac:chgData name="Nguyễn Xuân Quang" userId="1fa805d0-75c0-4a43-8719-6b7ba17d25fe" providerId="ADAL" clId="{96757293-0489-4BB2-8115-20D2C774B2FF}" dt="2025-01-20T09:35:17.645" v="270" actId="478"/>
          <ac:spMkLst>
            <pc:docMk/>
            <pc:sldMk cId="1379339970" sldId="388"/>
            <ac:spMk id="5" creationId="{00000000-0000-0000-0000-000000000000}"/>
          </ac:spMkLst>
        </pc:spChg>
        <pc:spChg chg="mod ord">
          <ac:chgData name="Nguyễn Xuân Quang" userId="1fa805d0-75c0-4a43-8719-6b7ba17d25fe" providerId="ADAL" clId="{96757293-0489-4BB2-8115-20D2C774B2FF}" dt="2025-01-20T09:35:24.482" v="272" actId="700"/>
          <ac:spMkLst>
            <pc:docMk/>
            <pc:sldMk cId="1379339970" sldId="388"/>
            <ac:spMk id="14" creationId="{00000000-0000-0000-0000-000000000000}"/>
          </ac:spMkLst>
        </pc:spChg>
        <pc:spChg chg="mod ord">
          <ac:chgData name="Nguyễn Xuân Quang" userId="1fa805d0-75c0-4a43-8719-6b7ba17d25fe" providerId="ADAL" clId="{96757293-0489-4BB2-8115-20D2C774B2FF}" dt="2025-01-20T09:35:31.306" v="274" actId="1076"/>
          <ac:spMkLst>
            <pc:docMk/>
            <pc:sldMk cId="1379339970" sldId="388"/>
            <ac:spMk id="10243" creationId="{00000000-0000-0000-0000-000000000000}"/>
          </ac:spMkLst>
        </pc:spChg>
        <pc:picChg chg="mod">
          <ac:chgData name="Nguyễn Xuân Quang" userId="1fa805d0-75c0-4a43-8719-6b7ba17d25fe" providerId="ADAL" clId="{96757293-0489-4BB2-8115-20D2C774B2FF}" dt="2025-01-20T09:35:38.206" v="276" actId="14100"/>
          <ac:picMkLst>
            <pc:docMk/>
            <pc:sldMk cId="1379339970" sldId="388"/>
            <ac:picMk id="19458" creationId="{00000000-0000-0000-0000-000000000000}"/>
          </ac:picMkLst>
        </pc:picChg>
      </pc:sldChg>
      <pc:sldChg chg="delSp modSp add del mod modTransition modClrScheme chgLayout">
        <pc:chgData name="Nguyễn Xuân Quang" userId="1fa805d0-75c0-4a43-8719-6b7ba17d25fe" providerId="ADAL" clId="{96757293-0489-4BB2-8115-20D2C774B2FF}" dt="2025-01-20T09:45:07.961" v="373" actId="2696"/>
        <pc:sldMkLst>
          <pc:docMk/>
          <pc:sldMk cId="1312897166" sldId="389"/>
        </pc:sldMkLst>
        <pc:spChg chg="del mod">
          <ac:chgData name="Nguyễn Xuân Quang" userId="1fa805d0-75c0-4a43-8719-6b7ba17d25fe" providerId="ADAL" clId="{96757293-0489-4BB2-8115-20D2C774B2FF}" dt="2025-01-20T09:34:57.750" v="266" actId="700"/>
          <ac:spMkLst>
            <pc:docMk/>
            <pc:sldMk cId="1312897166" sldId="389"/>
            <ac:spMk id="3" creationId="{00000000-0000-0000-0000-000000000000}"/>
          </ac:spMkLst>
        </pc:spChg>
        <pc:spChg chg="del mod">
          <ac:chgData name="Nguyễn Xuân Quang" userId="1fa805d0-75c0-4a43-8719-6b7ba17d25fe" providerId="ADAL" clId="{96757293-0489-4BB2-8115-20D2C774B2FF}" dt="2025-01-20T09:34:52.735" v="264" actId="478"/>
          <ac:spMkLst>
            <pc:docMk/>
            <pc:sldMk cId="1312897166" sldId="389"/>
            <ac:spMk id="5" creationId="{00000000-0000-0000-0000-000000000000}"/>
          </ac:spMkLst>
        </pc:spChg>
        <pc:spChg chg="mod ord">
          <ac:chgData name="Nguyễn Xuân Quang" userId="1fa805d0-75c0-4a43-8719-6b7ba17d25fe" providerId="ADAL" clId="{96757293-0489-4BB2-8115-20D2C774B2FF}" dt="2025-01-20T09:34:57.750" v="266" actId="700"/>
          <ac:spMkLst>
            <pc:docMk/>
            <pc:sldMk cId="1312897166" sldId="389"/>
            <ac:spMk id="14" creationId="{00000000-0000-0000-0000-000000000000}"/>
          </ac:spMkLst>
        </pc:spChg>
        <pc:spChg chg="mod ord">
          <ac:chgData name="Nguyễn Xuân Quang" userId="1fa805d0-75c0-4a43-8719-6b7ba17d25fe" providerId="ADAL" clId="{96757293-0489-4BB2-8115-20D2C774B2FF}" dt="2025-01-20T09:35:09.024" v="268" actId="1076"/>
          <ac:spMkLst>
            <pc:docMk/>
            <pc:sldMk cId="1312897166" sldId="389"/>
            <ac:spMk id="10243" creationId="{00000000-0000-0000-0000-000000000000}"/>
          </ac:spMkLst>
        </pc:spChg>
        <pc:picChg chg="mod">
          <ac:chgData name="Nguyễn Xuân Quang" userId="1fa805d0-75c0-4a43-8719-6b7ba17d25fe" providerId="ADAL" clId="{96757293-0489-4BB2-8115-20D2C774B2FF}" dt="2025-01-20T09:35:12.415" v="269" actId="14100"/>
          <ac:picMkLst>
            <pc:docMk/>
            <pc:sldMk cId="1312897166" sldId="389"/>
            <ac:picMk id="2048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4:45.151" v="263" actId="14100"/>
        <pc:sldMkLst>
          <pc:docMk/>
          <pc:sldMk cId="1154872358" sldId="390"/>
        </pc:sldMkLst>
        <pc:spChg chg="del mod">
          <ac:chgData name="Nguyễn Xuân Quang" userId="1fa805d0-75c0-4a43-8719-6b7ba17d25fe" providerId="ADAL" clId="{96757293-0489-4BB2-8115-20D2C774B2FF}" dt="2025-01-20T09:34:35.685" v="261" actId="700"/>
          <ac:spMkLst>
            <pc:docMk/>
            <pc:sldMk cId="1154872358" sldId="390"/>
            <ac:spMk id="3" creationId="{00000000-0000-0000-0000-000000000000}"/>
          </ac:spMkLst>
        </pc:spChg>
        <pc:spChg chg="del mod">
          <ac:chgData name="Nguyễn Xuân Quang" userId="1fa805d0-75c0-4a43-8719-6b7ba17d25fe" providerId="ADAL" clId="{96757293-0489-4BB2-8115-20D2C774B2FF}" dt="2025-01-20T09:34:30.049" v="259" actId="478"/>
          <ac:spMkLst>
            <pc:docMk/>
            <pc:sldMk cId="1154872358" sldId="390"/>
            <ac:spMk id="5" creationId="{00000000-0000-0000-0000-000000000000}"/>
          </ac:spMkLst>
        </pc:spChg>
        <pc:spChg chg="mod ord">
          <ac:chgData name="Nguyễn Xuân Quang" userId="1fa805d0-75c0-4a43-8719-6b7ba17d25fe" providerId="ADAL" clId="{96757293-0489-4BB2-8115-20D2C774B2FF}" dt="2025-01-20T09:34:35.685" v="261" actId="700"/>
          <ac:spMkLst>
            <pc:docMk/>
            <pc:sldMk cId="1154872358" sldId="390"/>
            <ac:spMk id="15" creationId="{00000000-0000-0000-0000-000000000000}"/>
          </ac:spMkLst>
        </pc:spChg>
        <pc:spChg chg="mod ord">
          <ac:chgData name="Nguyễn Xuân Quang" userId="1fa805d0-75c0-4a43-8719-6b7ba17d25fe" providerId="ADAL" clId="{96757293-0489-4BB2-8115-20D2C774B2FF}" dt="2025-01-20T09:34:35.685" v="261" actId="700"/>
          <ac:spMkLst>
            <pc:docMk/>
            <pc:sldMk cId="1154872358" sldId="390"/>
            <ac:spMk id="10243" creationId="{00000000-0000-0000-0000-000000000000}"/>
          </ac:spMkLst>
        </pc:spChg>
        <pc:picChg chg="mod">
          <ac:chgData name="Nguyễn Xuân Quang" userId="1fa805d0-75c0-4a43-8719-6b7ba17d25fe" providerId="ADAL" clId="{96757293-0489-4BB2-8115-20D2C774B2FF}" dt="2025-01-20T09:34:41.630" v="262" actId="14100"/>
          <ac:picMkLst>
            <pc:docMk/>
            <pc:sldMk cId="1154872358" sldId="390"/>
            <ac:picMk id="21507" creationId="{00000000-0000-0000-0000-000000000000}"/>
          </ac:picMkLst>
        </pc:picChg>
        <pc:picChg chg="mod">
          <ac:chgData name="Nguyễn Xuân Quang" userId="1fa805d0-75c0-4a43-8719-6b7ba17d25fe" providerId="ADAL" clId="{96757293-0489-4BB2-8115-20D2C774B2FF}" dt="2025-01-20T09:34:45.151" v="263" actId="14100"/>
          <ac:picMkLst>
            <pc:docMk/>
            <pc:sldMk cId="1154872358" sldId="390"/>
            <ac:picMk id="21508" creationId="{00000000-0000-0000-0000-000000000000}"/>
          </ac:picMkLst>
        </pc:picChg>
      </pc:sldChg>
      <pc:sldChg chg="delSp modSp add del mod modTransition modClrScheme chgLayout">
        <pc:chgData name="Nguyễn Xuân Quang" userId="1fa805d0-75c0-4a43-8719-6b7ba17d25fe" providerId="ADAL" clId="{96757293-0489-4BB2-8115-20D2C774B2FF}" dt="2025-01-20T09:50:22.119" v="463" actId="20577"/>
        <pc:sldMkLst>
          <pc:docMk/>
          <pc:sldMk cId="312028386" sldId="391"/>
        </pc:sldMkLst>
        <pc:spChg chg="del mod">
          <ac:chgData name="Nguyễn Xuân Quang" userId="1fa805d0-75c0-4a43-8719-6b7ba17d25fe" providerId="ADAL" clId="{96757293-0489-4BB2-8115-20D2C774B2FF}" dt="2025-01-20T09:34:25.137" v="258" actId="700"/>
          <ac:spMkLst>
            <pc:docMk/>
            <pc:sldMk cId="312028386" sldId="391"/>
            <ac:spMk id="3" creationId="{00000000-0000-0000-0000-000000000000}"/>
          </ac:spMkLst>
        </pc:spChg>
        <pc:spChg chg="del mod">
          <ac:chgData name="Nguyễn Xuân Quang" userId="1fa805d0-75c0-4a43-8719-6b7ba17d25fe" providerId="ADAL" clId="{96757293-0489-4BB2-8115-20D2C774B2FF}" dt="2025-01-20T09:34:19.436" v="256" actId="478"/>
          <ac:spMkLst>
            <pc:docMk/>
            <pc:sldMk cId="312028386" sldId="391"/>
            <ac:spMk id="5" creationId="{00000000-0000-0000-0000-000000000000}"/>
          </ac:spMkLst>
        </pc:spChg>
        <pc:spChg chg="mod ord">
          <ac:chgData name="Nguyễn Xuân Quang" userId="1fa805d0-75c0-4a43-8719-6b7ba17d25fe" providerId="ADAL" clId="{96757293-0489-4BB2-8115-20D2C774B2FF}" dt="2025-01-20T09:34:25.137" v="258" actId="700"/>
          <ac:spMkLst>
            <pc:docMk/>
            <pc:sldMk cId="312028386" sldId="391"/>
            <ac:spMk id="13" creationId="{00000000-0000-0000-0000-000000000000}"/>
          </ac:spMkLst>
        </pc:spChg>
        <pc:spChg chg="mod ord">
          <ac:chgData name="Nguyễn Xuân Quang" userId="1fa805d0-75c0-4a43-8719-6b7ba17d25fe" providerId="ADAL" clId="{96757293-0489-4BB2-8115-20D2C774B2FF}" dt="2025-01-20T09:50:22.119" v="463" actId="20577"/>
          <ac:spMkLst>
            <pc:docMk/>
            <pc:sldMk cId="312028386" sldId="391"/>
            <ac:spMk id="10243" creationId="{00000000-0000-0000-0000-000000000000}"/>
          </ac:spMkLst>
        </pc:spChg>
      </pc:sldChg>
      <pc:sldChg chg="delSp modSp add del mod modTransition modClrScheme chgLayout">
        <pc:chgData name="Nguyễn Xuân Quang" userId="1fa805d0-75c0-4a43-8719-6b7ba17d25fe" providerId="ADAL" clId="{96757293-0489-4BB2-8115-20D2C774B2FF}" dt="2025-01-20T09:53:55.656" v="571" actId="20577"/>
        <pc:sldMkLst>
          <pc:docMk/>
          <pc:sldMk cId="3917215497" sldId="392"/>
        </pc:sldMkLst>
        <pc:spChg chg="del mod">
          <ac:chgData name="Nguyễn Xuân Quang" userId="1fa805d0-75c0-4a43-8719-6b7ba17d25fe" providerId="ADAL" clId="{96757293-0489-4BB2-8115-20D2C774B2FF}" dt="2025-01-20T09:34:13.217" v="255" actId="700"/>
          <ac:spMkLst>
            <pc:docMk/>
            <pc:sldMk cId="3917215497" sldId="392"/>
            <ac:spMk id="3" creationId="{00000000-0000-0000-0000-000000000000}"/>
          </ac:spMkLst>
        </pc:spChg>
        <pc:spChg chg="del mod">
          <ac:chgData name="Nguyễn Xuân Quang" userId="1fa805d0-75c0-4a43-8719-6b7ba17d25fe" providerId="ADAL" clId="{96757293-0489-4BB2-8115-20D2C774B2FF}" dt="2025-01-20T09:34:04.431" v="253" actId="478"/>
          <ac:spMkLst>
            <pc:docMk/>
            <pc:sldMk cId="3917215497" sldId="392"/>
            <ac:spMk id="5" creationId="{00000000-0000-0000-0000-000000000000}"/>
          </ac:spMkLst>
        </pc:spChg>
        <pc:spChg chg="mod ord">
          <ac:chgData name="Nguyễn Xuân Quang" userId="1fa805d0-75c0-4a43-8719-6b7ba17d25fe" providerId="ADAL" clId="{96757293-0489-4BB2-8115-20D2C774B2FF}" dt="2025-01-20T09:34:13.217" v="255" actId="700"/>
          <ac:spMkLst>
            <pc:docMk/>
            <pc:sldMk cId="3917215497" sldId="392"/>
            <ac:spMk id="13" creationId="{00000000-0000-0000-0000-000000000000}"/>
          </ac:spMkLst>
        </pc:spChg>
        <pc:spChg chg="mod ord">
          <ac:chgData name="Nguyễn Xuân Quang" userId="1fa805d0-75c0-4a43-8719-6b7ba17d25fe" providerId="ADAL" clId="{96757293-0489-4BB2-8115-20D2C774B2FF}" dt="2025-01-20T09:53:55.656" v="571" actId="20577"/>
          <ac:spMkLst>
            <pc:docMk/>
            <pc:sldMk cId="3917215497" sldId="39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4:35.605" v="581" actId="14100"/>
        <pc:sldMkLst>
          <pc:docMk/>
          <pc:sldMk cId="4113397097" sldId="393"/>
        </pc:sldMkLst>
        <pc:spChg chg="del mod">
          <ac:chgData name="Nguyễn Xuân Quang" userId="1fa805d0-75c0-4a43-8719-6b7ba17d25fe" providerId="ADAL" clId="{96757293-0489-4BB2-8115-20D2C774B2FF}" dt="2025-01-20T09:33:52.859" v="251" actId="700"/>
          <ac:spMkLst>
            <pc:docMk/>
            <pc:sldMk cId="4113397097" sldId="393"/>
            <ac:spMk id="3" creationId="{00000000-0000-0000-0000-000000000000}"/>
          </ac:spMkLst>
        </pc:spChg>
        <pc:spChg chg="del mod">
          <ac:chgData name="Nguyễn Xuân Quang" userId="1fa805d0-75c0-4a43-8719-6b7ba17d25fe" providerId="ADAL" clId="{96757293-0489-4BB2-8115-20D2C774B2FF}" dt="2025-01-20T09:33:46.313" v="249" actId="478"/>
          <ac:spMkLst>
            <pc:docMk/>
            <pc:sldMk cId="4113397097" sldId="393"/>
            <ac:spMk id="5" creationId="{00000000-0000-0000-0000-000000000000}"/>
          </ac:spMkLst>
        </pc:spChg>
        <pc:spChg chg="mod ord">
          <ac:chgData name="Nguyễn Xuân Quang" userId="1fa805d0-75c0-4a43-8719-6b7ba17d25fe" providerId="ADAL" clId="{96757293-0489-4BB2-8115-20D2C774B2FF}" dt="2025-01-20T09:33:52.859" v="251" actId="700"/>
          <ac:spMkLst>
            <pc:docMk/>
            <pc:sldMk cId="4113397097" sldId="393"/>
            <ac:spMk id="14" creationId="{00000000-0000-0000-0000-000000000000}"/>
          </ac:spMkLst>
        </pc:spChg>
        <pc:spChg chg="mod ord">
          <ac:chgData name="Nguyễn Xuân Quang" userId="1fa805d0-75c0-4a43-8719-6b7ba17d25fe" providerId="ADAL" clId="{96757293-0489-4BB2-8115-20D2C774B2FF}" dt="2025-01-20T09:54:30.596" v="579" actId="14100"/>
          <ac:spMkLst>
            <pc:docMk/>
            <pc:sldMk cId="4113397097" sldId="393"/>
            <ac:spMk id="10243" creationId="{00000000-0000-0000-0000-000000000000}"/>
          </ac:spMkLst>
        </pc:spChg>
        <pc:picChg chg="mod">
          <ac:chgData name="Nguyễn Xuân Quang" userId="1fa805d0-75c0-4a43-8719-6b7ba17d25fe" providerId="ADAL" clId="{96757293-0489-4BB2-8115-20D2C774B2FF}" dt="2025-01-20T09:54:35.605" v="581" actId="14100"/>
          <ac:picMkLst>
            <pc:docMk/>
            <pc:sldMk cId="4113397097" sldId="393"/>
            <ac:picMk id="2457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3:30.600" v="245" actId="27636"/>
        <pc:sldMkLst>
          <pc:docMk/>
          <pc:sldMk cId="1355965515" sldId="395"/>
        </pc:sldMkLst>
        <pc:spChg chg="mod ord">
          <ac:chgData name="Nguyễn Xuân Quang" userId="1fa805d0-75c0-4a43-8719-6b7ba17d25fe" providerId="ADAL" clId="{96757293-0489-4BB2-8115-20D2C774B2FF}" dt="2025-01-20T09:33:30.549" v="244" actId="700"/>
          <ac:spMkLst>
            <pc:docMk/>
            <pc:sldMk cId="1355965515" sldId="395"/>
            <ac:spMk id="2" creationId="{00000000-0000-0000-0000-000000000000}"/>
          </ac:spMkLst>
        </pc:spChg>
        <pc:spChg chg="del mod">
          <ac:chgData name="Nguyễn Xuân Quang" userId="1fa805d0-75c0-4a43-8719-6b7ba17d25fe" providerId="ADAL" clId="{96757293-0489-4BB2-8115-20D2C774B2FF}" dt="2025-01-20T09:33:30.549" v="244" actId="700"/>
          <ac:spMkLst>
            <pc:docMk/>
            <pc:sldMk cId="1355965515" sldId="395"/>
            <ac:spMk id="3" creationId="{00000000-0000-0000-0000-000000000000}"/>
          </ac:spMkLst>
        </pc:spChg>
        <pc:spChg chg="del mod">
          <ac:chgData name="Nguyễn Xuân Quang" userId="1fa805d0-75c0-4a43-8719-6b7ba17d25fe" providerId="ADAL" clId="{96757293-0489-4BB2-8115-20D2C774B2FF}" dt="2025-01-20T09:33:24.788" v="242" actId="478"/>
          <ac:spMkLst>
            <pc:docMk/>
            <pc:sldMk cId="1355965515" sldId="395"/>
            <ac:spMk id="5" creationId="{00000000-0000-0000-0000-000000000000}"/>
          </ac:spMkLst>
        </pc:spChg>
        <pc:spChg chg="mod ord">
          <ac:chgData name="Nguyễn Xuân Quang" userId="1fa805d0-75c0-4a43-8719-6b7ba17d25fe" providerId="ADAL" clId="{96757293-0489-4BB2-8115-20D2C774B2FF}" dt="2025-01-20T09:33:30.600" v="245" actId="27636"/>
          <ac:spMkLst>
            <pc:docMk/>
            <pc:sldMk cId="1355965515" sldId="395"/>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3:18.895" v="241" actId="14100"/>
        <pc:sldMkLst>
          <pc:docMk/>
          <pc:sldMk cId="1621534972" sldId="398"/>
        </pc:sldMkLst>
        <pc:spChg chg="del mod">
          <ac:chgData name="Nguyễn Xuân Quang" userId="1fa805d0-75c0-4a43-8719-6b7ba17d25fe" providerId="ADAL" clId="{96757293-0489-4BB2-8115-20D2C774B2FF}" dt="2025-01-20T09:33:10.938" v="239" actId="700"/>
          <ac:spMkLst>
            <pc:docMk/>
            <pc:sldMk cId="1621534972" sldId="398"/>
            <ac:spMk id="3" creationId="{00000000-0000-0000-0000-000000000000}"/>
          </ac:spMkLst>
        </pc:spChg>
        <pc:spChg chg="del mod">
          <ac:chgData name="Nguyễn Xuân Quang" userId="1fa805d0-75c0-4a43-8719-6b7ba17d25fe" providerId="ADAL" clId="{96757293-0489-4BB2-8115-20D2C774B2FF}" dt="2025-01-20T09:32:59.404" v="237" actId="478"/>
          <ac:spMkLst>
            <pc:docMk/>
            <pc:sldMk cId="1621534972" sldId="398"/>
            <ac:spMk id="5" creationId="{00000000-0000-0000-0000-000000000000}"/>
          </ac:spMkLst>
        </pc:spChg>
        <pc:spChg chg="mod ord">
          <ac:chgData name="Nguyễn Xuân Quang" userId="1fa805d0-75c0-4a43-8719-6b7ba17d25fe" providerId="ADAL" clId="{96757293-0489-4BB2-8115-20D2C774B2FF}" dt="2025-01-20T09:33:10.938" v="239" actId="700"/>
          <ac:spMkLst>
            <pc:docMk/>
            <pc:sldMk cId="1621534972" sldId="398"/>
            <ac:spMk id="14" creationId="{00000000-0000-0000-0000-000000000000}"/>
          </ac:spMkLst>
        </pc:spChg>
        <pc:spChg chg="mod ord">
          <ac:chgData name="Nguyễn Xuân Quang" userId="1fa805d0-75c0-4a43-8719-6b7ba17d25fe" providerId="ADAL" clId="{96757293-0489-4BB2-8115-20D2C774B2FF}" dt="2025-01-20T09:33:10.938" v="239" actId="700"/>
          <ac:spMkLst>
            <pc:docMk/>
            <pc:sldMk cId="1621534972" sldId="398"/>
            <ac:spMk id="10243" creationId="{00000000-0000-0000-0000-000000000000}"/>
          </ac:spMkLst>
        </pc:spChg>
        <pc:picChg chg="mod">
          <ac:chgData name="Nguyễn Xuân Quang" userId="1fa805d0-75c0-4a43-8719-6b7ba17d25fe" providerId="ADAL" clId="{96757293-0489-4BB2-8115-20D2C774B2FF}" dt="2025-01-20T09:33:18.895" v="241" actId="14100"/>
          <ac:picMkLst>
            <pc:docMk/>
            <pc:sldMk cId="1621534972" sldId="398"/>
            <ac:picMk id="2560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2:52.837" v="236" actId="1076"/>
        <pc:sldMkLst>
          <pc:docMk/>
          <pc:sldMk cId="3845526718" sldId="399"/>
        </pc:sldMkLst>
        <pc:spChg chg="del mod">
          <ac:chgData name="Nguyễn Xuân Quang" userId="1fa805d0-75c0-4a43-8719-6b7ba17d25fe" providerId="ADAL" clId="{96757293-0489-4BB2-8115-20D2C774B2FF}" dt="2025-01-20T09:32:44.455" v="234" actId="700"/>
          <ac:spMkLst>
            <pc:docMk/>
            <pc:sldMk cId="3845526718" sldId="399"/>
            <ac:spMk id="3" creationId="{00000000-0000-0000-0000-000000000000}"/>
          </ac:spMkLst>
        </pc:spChg>
        <pc:spChg chg="del mod">
          <ac:chgData name="Nguyễn Xuân Quang" userId="1fa805d0-75c0-4a43-8719-6b7ba17d25fe" providerId="ADAL" clId="{96757293-0489-4BB2-8115-20D2C774B2FF}" dt="2025-01-20T09:32:37.712" v="232" actId="478"/>
          <ac:spMkLst>
            <pc:docMk/>
            <pc:sldMk cId="3845526718" sldId="399"/>
            <ac:spMk id="5" creationId="{00000000-0000-0000-0000-000000000000}"/>
          </ac:spMkLst>
        </pc:spChg>
        <pc:spChg chg="mod ord">
          <ac:chgData name="Nguyễn Xuân Quang" userId="1fa805d0-75c0-4a43-8719-6b7ba17d25fe" providerId="ADAL" clId="{96757293-0489-4BB2-8115-20D2C774B2FF}" dt="2025-01-20T09:32:44.455" v="234" actId="700"/>
          <ac:spMkLst>
            <pc:docMk/>
            <pc:sldMk cId="3845526718" sldId="399"/>
            <ac:spMk id="14" creationId="{00000000-0000-0000-0000-000000000000}"/>
          </ac:spMkLst>
        </pc:spChg>
        <pc:spChg chg="mod ord">
          <ac:chgData name="Nguyễn Xuân Quang" userId="1fa805d0-75c0-4a43-8719-6b7ba17d25fe" providerId="ADAL" clId="{96757293-0489-4BB2-8115-20D2C774B2FF}" dt="2025-01-20T09:32:44.455" v="234" actId="700"/>
          <ac:spMkLst>
            <pc:docMk/>
            <pc:sldMk cId="3845526718" sldId="399"/>
            <ac:spMk id="10243" creationId="{00000000-0000-0000-0000-000000000000}"/>
          </ac:spMkLst>
        </pc:spChg>
        <pc:picChg chg="mod">
          <ac:chgData name="Nguyễn Xuân Quang" userId="1fa805d0-75c0-4a43-8719-6b7ba17d25fe" providerId="ADAL" clId="{96757293-0489-4BB2-8115-20D2C774B2FF}" dt="2025-01-20T09:32:52.837" v="236" actId="1076"/>
          <ac:picMkLst>
            <pc:docMk/>
            <pc:sldMk cId="3845526718" sldId="399"/>
            <ac:picMk id="2662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2:32.032" v="231" actId="1076"/>
        <pc:sldMkLst>
          <pc:docMk/>
          <pc:sldMk cId="805300633" sldId="400"/>
        </pc:sldMkLst>
        <pc:spChg chg="del mod">
          <ac:chgData name="Nguyễn Xuân Quang" userId="1fa805d0-75c0-4a43-8719-6b7ba17d25fe" providerId="ADAL" clId="{96757293-0489-4BB2-8115-20D2C774B2FF}" dt="2025-01-20T09:32:22.900" v="228" actId="700"/>
          <ac:spMkLst>
            <pc:docMk/>
            <pc:sldMk cId="805300633" sldId="400"/>
            <ac:spMk id="3" creationId="{00000000-0000-0000-0000-000000000000}"/>
          </ac:spMkLst>
        </pc:spChg>
        <pc:spChg chg="del mod">
          <ac:chgData name="Nguyễn Xuân Quang" userId="1fa805d0-75c0-4a43-8719-6b7ba17d25fe" providerId="ADAL" clId="{96757293-0489-4BB2-8115-20D2C774B2FF}" dt="2025-01-20T09:32:17.033" v="226" actId="478"/>
          <ac:spMkLst>
            <pc:docMk/>
            <pc:sldMk cId="805300633" sldId="400"/>
            <ac:spMk id="5" creationId="{00000000-0000-0000-0000-000000000000}"/>
          </ac:spMkLst>
        </pc:spChg>
        <pc:spChg chg="mod ord">
          <ac:chgData name="Nguyễn Xuân Quang" userId="1fa805d0-75c0-4a43-8719-6b7ba17d25fe" providerId="ADAL" clId="{96757293-0489-4BB2-8115-20D2C774B2FF}" dt="2025-01-20T09:32:22.900" v="228" actId="700"/>
          <ac:spMkLst>
            <pc:docMk/>
            <pc:sldMk cId="805300633" sldId="400"/>
            <ac:spMk id="14" creationId="{00000000-0000-0000-0000-000000000000}"/>
          </ac:spMkLst>
        </pc:spChg>
        <pc:spChg chg="mod ord">
          <ac:chgData name="Nguyễn Xuân Quang" userId="1fa805d0-75c0-4a43-8719-6b7ba17d25fe" providerId="ADAL" clId="{96757293-0489-4BB2-8115-20D2C774B2FF}" dt="2025-01-20T09:32:22.900" v="228" actId="700"/>
          <ac:spMkLst>
            <pc:docMk/>
            <pc:sldMk cId="805300633" sldId="400"/>
            <ac:spMk id="10243" creationId="{00000000-0000-0000-0000-000000000000}"/>
          </ac:spMkLst>
        </pc:spChg>
        <pc:picChg chg="mod">
          <ac:chgData name="Nguyễn Xuân Quang" userId="1fa805d0-75c0-4a43-8719-6b7ba17d25fe" providerId="ADAL" clId="{96757293-0489-4BB2-8115-20D2C774B2FF}" dt="2025-01-20T09:32:32.032" v="231" actId="1076"/>
          <ac:picMkLst>
            <pc:docMk/>
            <pc:sldMk cId="805300633" sldId="400"/>
            <ac:picMk id="27650"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2:12.028" v="225" actId="6549"/>
        <pc:sldMkLst>
          <pc:docMk/>
          <pc:sldMk cId="1745192611" sldId="401"/>
        </pc:sldMkLst>
        <pc:spChg chg="mod ord">
          <ac:chgData name="Nguyễn Xuân Quang" userId="1fa805d0-75c0-4a43-8719-6b7ba17d25fe" providerId="ADAL" clId="{96757293-0489-4BB2-8115-20D2C774B2FF}" dt="2025-01-20T09:32:12.028" v="225" actId="6549"/>
          <ac:spMkLst>
            <pc:docMk/>
            <pc:sldMk cId="1745192611" sldId="401"/>
            <ac:spMk id="3" creationId="{00000000-0000-0000-0000-000000000000}"/>
          </ac:spMkLst>
        </pc:spChg>
        <pc:spChg chg="del mod">
          <ac:chgData name="Nguyễn Xuân Quang" userId="1fa805d0-75c0-4a43-8719-6b7ba17d25fe" providerId="ADAL" clId="{96757293-0489-4BB2-8115-20D2C774B2FF}" dt="2025-01-20T09:32:04.719" v="222" actId="478"/>
          <ac:spMkLst>
            <pc:docMk/>
            <pc:sldMk cId="1745192611" sldId="401"/>
            <ac:spMk id="5" creationId="{00000000-0000-0000-0000-000000000000}"/>
          </ac:spMkLst>
        </pc:spChg>
        <pc:spChg chg="mod ord">
          <ac:chgData name="Nguyễn Xuân Quang" userId="1fa805d0-75c0-4a43-8719-6b7ba17d25fe" providerId="ADAL" clId="{96757293-0489-4BB2-8115-20D2C774B2FF}" dt="2025-01-20T09:32:09.382" v="223" actId="700"/>
          <ac:spMkLst>
            <pc:docMk/>
            <pc:sldMk cId="1745192611" sldId="401"/>
            <ac:spMk id="13" creationId="{00000000-0000-0000-0000-000000000000}"/>
          </ac:spMkLst>
        </pc:spChg>
        <pc:spChg chg="mod ord">
          <ac:chgData name="Nguyễn Xuân Quang" userId="1fa805d0-75c0-4a43-8719-6b7ba17d25fe" providerId="ADAL" clId="{96757293-0489-4BB2-8115-20D2C774B2FF}" dt="2025-01-20T09:32:09.515" v="224" actId="27636"/>
          <ac:spMkLst>
            <pc:docMk/>
            <pc:sldMk cId="1745192611" sldId="401"/>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1:59.557" v="221" actId="700"/>
        <pc:sldMkLst>
          <pc:docMk/>
          <pc:sldMk cId="2342193519" sldId="402"/>
        </pc:sldMkLst>
        <pc:spChg chg="del mod">
          <ac:chgData name="Nguyễn Xuân Quang" userId="1fa805d0-75c0-4a43-8719-6b7ba17d25fe" providerId="ADAL" clId="{96757293-0489-4BB2-8115-20D2C774B2FF}" dt="2025-01-20T09:31:59.557" v="221" actId="700"/>
          <ac:spMkLst>
            <pc:docMk/>
            <pc:sldMk cId="2342193519" sldId="402"/>
            <ac:spMk id="3" creationId="{00000000-0000-0000-0000-000000000000}"/>
          </ac:spMkLst>
        </pc:spChg>
        <pc:spChg chg="del mod">
          <ac:chgData name="Nguyễn Xuân Quang" userId="1fa805d0-75c0-4a43-8719-6b7ba17d25fe" providerId="ADAL" clId="{96757293-0489-4BB2-8115-20D2C774B2FF}" dt="2025-01-20T09:31:53.755" v="219" actId="478"/>
          <ac:spMkLst>
            <pc:docMk/>
            <pc:sldMk cId="2342193519" sldId="402"/>
            <ac:spMk id="5" creationId="{00000000-0000-0000-0000-000000000000}"/>
          </ac:spMkLst>
        </pc:spChg>
        <pc:spChg chg="mod ord">
          <ac:chgData name="Nguyễn Xuân Quang" userId="1fa805d0-75c0-4a43-8719-6b7ba17d25fe" providerId="ADAL" clId="{96757293-0489-4BB2-8115-20D2C774B2FF}" dt="2025-01-20T09:31:59.557" v="221" actId="700"/>
          <ac:spMkLst>
            <pc:docMk/>
            <pc:sldMk cId="2342193519" sldId="402"/>
            <ac:spMk id="13" creationId="{00000000-0000-0000-0000-000000000000}"/>
          </ac:spMkLst>
        </pc:spChg>
        <pc:spChg chg="mod ord">
          <ac:chgData name="Nguyễn Xuân Quang" userId="1fa805d0-75c0-4a43-8719-6b7ba17d25fe" providerId="ADAL" clId="{96757293-0489-4BB2-8115-20D2C774B2FF}" dt="2025-01-20T09:31:59.557" v="221" actId="700"/>
          <ac:spMkLst>
            <pc:docMk/>
            <pc:sldMk cId="2342193519" sldId="40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1:07.005" v="208" actId="700"/>
        <pc:sldMkLst>
          <pc:docMk/>
          <pc:sldMk cId="476109473" sldId="403"/>
        </pc:sldMkLst>
        <pc:spChg chg="del mod">
          <ac:chgData name="Nguyễn Xuân Quang" userId="1fa805d0-75c0-4a43-8719-6b7ba17d25fe" providerId="ADAL" clId="{96757293-0489-4BB2-8115-20D2C774B2FF}" dt="2025-01-20T09:31:07.005" v="208" actId="700"/>
          <ac:spMkLst>
            <pc:docMk/>
            <pc:sldMk cId="476109473" sldId="403"/>
            <ac:spMk id="3" creationId="{00000000-0000-0000-0000-000000000000}"/>
          </ac:spMkLst>
        </pc:spChg>
        <pc:spChg chg="del mod">
          <ac:chgData name="Nguyễn Xuân Quang" userId="1fa805d0-75c0-4a43-8719-6b7ba17d25fe" providerId="ADAL" clId="{96757293-0489-4BB2-8115-20D2C774B2FF}" dt="2025-01-20T09:31:01.161" v="206" actId="478"/>
          <ac:spMkLst>
            <pc:docMk/>
            <pc:sldMk cId="476109473" sldId="403"/>
            <ac:spMk id="5" creationId="{00000000-0000-0000-0000-000000000000}"/>
          </ac:spMkLst>
        </pc:spChg>
        <pc:spChg chg="mod ord">
          <ac:chgData name="Nguyễn Xuân Quang" userId="1fa805d0-75c0-4a43-8719-6b7ba17d25fe" providerId="ADAL" clId="{96757293-0489-4BB2-8115-20D2C774B2FF}" dt="2025-01-20T09:31:07.005" v="208" actId="700"/>
          <ac:spMkLst>
            <pc:docMk/>
            <pc:sldMk cId="476109473" sldId="403"/>
            <ac:spMk id="15" creationId="{00000000-0000-0000-0000-000000000000}"/>
          </ac:spMkLst>
        </pc:spChg>
        <pc:spChg chg="mod ord">
          <ac:chgData name="Nguyễn Xuân Quang" userId="1fa805d0-75c0-4a43-8719-6b7ba17d25fe" providerId="ADAL" clId="{96757293-0489-4BB2-8115-20D2C774B2FF}" dt="2025-01-20T09:31:07.005" v="208" actId="700"/>
          <ac:spMkLst>
            <pc:docMk/>
            <pc:sldMk cId="476109473" sldId="403"/>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6:16.843" v="588" actId="14100"/>
        <pc:sldMkLst>
          <pc:docMk/>
          <pc:sldMk cId="1058640770" sldId="404"/>
        </pc:sldMkLst>
        <pc:spChg chg="mod ord">
          <ac:chgData name="Nguyễn Xuân Quang" userId="1fa805d0-75c0-4a43-8719-6b7ba17d25fe" providerId="ADAL" clId="{96757293-0489-4BB2-8115-20D2C774B2FF}" dt="2025-01-20T09:30:56.350" v="205" actId="700"/>
          <ac:spMkLst>
            <pc:docMk/>
            <pc:sldMk cId="1058640770" sldId="404"/>
            <ac:spMk id="2" creationId="{00000000-0000-0000-0000-000000000000}"/>
          </ac:spMkLst>
        </pc:spChg>
        <pc:spChg chg="del mod">
          <ac:chgData name="Nguyễn Xuân Quang" userId="1fa805d0-75c0-4a43-8719-6b7ba17d25fe" providerId="ADAL" clId="{96757293-0489-4BB2-8115-20D2C774B2FF}" dt="2025-01-20T09:30:56.350" v="205" actId="700"/>
          <ac:spMkLst>
            <pc:docMk/>
            <pc:sldMk cId="1058640770" sldId="404"/>
            <ac:spMk id="3" creationId="{00000000-0000-0000-0000-000000000000}"/>
          </ac:spMkLst>
        </pc:spChg>
        <pc:spChg chg="del mod">
          <ac:chgData name="Nguyễn Xuân Quang" userId="1fa805d0-75c0-4a43-8719-6b7ba17d25fe" providerId="ADAL" clId="{96757293-0489-4BB2-8115-20D2C774B2FF}" dt="2025-01-20T09:30:50.526" v="203" actId="478"/>
          <ac:spMkLst>
            <pc:docMk/>
            <pc:sldMk cId="1058640770" sldId="404"/>
            <ac:spMk id="5" creationId="{00000000-0000-0000-0000-000000000000}"/>
          </ac:spMkLst>
        </pc:spChg>
        <pc:spChg chg="mod ord">
          <ac:chgData name="Nguyễn Xuân Quang" userId="1fa805d0-75c0-4a43-8719-6b7ba17d25fe" providerId="ADAL" clId="{96757293-0489-4BB2-8115-20D2C774B2FF}" dt="2025-01-20T09:56:10.207" v="586" actId="14100"/>
          <ac:spMkLst>
            <pc:docMk/>
            <pc:sldMk cId="1058640770" sldId="404"/>
            <ac:spMk id="10243" creationId="{00000000-0000-0000-0000-000000000000}"/>
          </ac:spMkLst>
        </pc:spChg>
        <pc:picChg chg="mod">
          <ac:chgData name="Nguyễn Xuân Quang" userId="1fa805d0-75c0-4a43-8719-6b7ba17d25fe" providerId="ADAL" clId="{96757293-0489-4BB2-8115-20D2C774B2FF}" dt="2025-01-20T09:56:16.843" v="588" actId="14100"/>
          <ac:picMkLst>
            <pc:docMk/>
            <pc:sldMk cId="1058640770" sldId="404"/>
            <ac:picMk id="8195"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57:34.814" v="605"/>
        <pc:sldMkLst>
          <pc:docMk/>
          <pc:sldMk cId="2287109449" sldId="405"/>
        </pc:sldMkLst>
        <pc:spChg chg="del">
          <ac:chgData name="Nguyễn Xuân Quang" userId="1fa805d0-75c0-4a43-8719-6b7ba17d25fe" providerId="ADAL" clId="{96757293-0489-4BB2-8115-20D2C774B2FF}" dt="2025-01-20T09:30:18.298" v="196" actId="478"/>
          <ac:spMkLst>
            <pc:docMk/>
            <pc:sldMk cId="2287109449" sldId="405"/>
            <ac:spMk id="3" creationId="{00000000-0000-0000-0000-000000000000}"/>
          </ac:spMkLst>
        </pc:spChg>
        <pc:spChg chg="del mod">
          <ac:chgData name="Nguyễn Xuân Quang" userId="1fa805d0-75c0-4a43-8719-6b7ba17d25fe" providerId="ADAL" clId="{96757293-0489-4BB2-8115-20D2C774B2FF}" dt="2025-01-20T09:30:14.259" v="195" actId="478"/>
          <ac:spMkLst>
            <pc:docMk/>
            <pc:sldMk cId="2287109449" sldId="405"/>
            <ac:spMk id="5" creationId="{00000000-0000-0000-0000-000000000000}"/>
          </ac:spMkLst>
        </pc:spChg>
        <pc:spChg chg="mod ord">
          <ac:chgData name="Nguyễn Xuân Quang" userId="1fa805d0-75c0-4a43-8719-6b7ba17d25fe" providerId="ADAL" clId="{96757293-0489-4BB2-8115-20D2C774B2FF}" dt="2025-01-20T09:30:23.998" v="197" actId="700"/>
          <ac:spMkLst>
            <pc:docMk/>
            <pc:sldMk cId="2287109449" sldId="405"/>
            <ac:spMk id="13" creationId="{00000000-0000-0000-0000-000000000000}"/>
          </ac:spMkLst>
        </pc:spChg>
        <pc:spChg chg="mod ord">
          <ac:chgData name="Nguyễn Xuân Quang" userId="1fa805d0-75c0-4a43-8719-6b7ba17d25fe" providerId="ADAL" clId="{96757293-0489-4BB2-8115-20D2C774B2FF}" dt="2025-01-20T09:57:34.814" v="605"/>
          <ac:spMkLst>
            <pc:docMk/>
            <pc:sldMk cId="2287109449" sldId="405"/>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8:08.508" v="617" actId="1076"/>
        <pc:sldMkLst>
          <pc:docMk/>
          <pc:sldMk cId="2878525449" sldId="406"/>
        </pc:sldMkLst>
        <pc:spChg chg="del mod">
          <ac:chgData name="Nguyễn Xuân Quang" userId="1fa805d0-75c0-4a43-8719-6b7ba17d25fe" providerId="ADAL" clId="{96757293-0489-4BB2-8115-20D2C774B2FF}" dt="2025-01-20T09:30:00.822" v="193" actId="700"/>
          <ac:spMkLst>
            <pc:docMk/>
            <pc:sldMk cId="2878525449" sldId="406"/>
            <ac:spMk id="3" creationId="{00000000-0000-0000-0000-000000000000}"/>
          </ac:spMkLst>
        </pc:spChg>
        <pc:spChg chg="del mod">
          <ac:chgData name="Nguyễn Xuân Quang" userId="1fa805d0-75c0-4a43-8719-6b7ba17d25fe" providerId="ADAL" clId="{96757293-0489-4BB2-8115-20D2C774B2FF}" dt="2025-01-20T09:29:54.472" v="191" actId="478"/>
          <ac:spMkLst>
            <pc:docMk/>
            <pc:sldMk cId="2878525449" sldId="406"/>
            <ac:spMk id="5" creationId="{00000000-0000-0000-0000-000000000000}"/>
          </ac:spMkLst>
        </pc:spChg>
        <pc:spChg chg="mod ord">
          <ac:chgData name="Nguyễn Xuân Quang" userId="1fa805d0-75c0-4a43-8719-6b7ba17d25fe" providerId="ADAL" clId="{96757293-0489-4BB2-8115-20D2C774B2FF}" dt="2025-01-20T09:30:00.822" v="193" actId="700"/>
          <ac:spMkLst>
            <pc:docMk/>
            <pc:sldMk cId="2878525449" sldId="406"/>
            <ac:spMk id="14" creationId="{00000000-0000-0000-0000-000000000000}"/>
          </ac:spMkLst>
        </pc:spChg>
        <pc:spChg chg="mod ord">
          <ac:chgData name="Nguyễn Xuân Quang" userId="1fa805d0-75c0-4a43-8719-6b7ba17d25fe" providerId="ADAL" clId="{96757293-0489-4BB2-8115-20D2C774B2FF}" dt="2025-01-20T09:57:57.393" v="614" actId="14100"/>
          <ac:spMkLst>
            <pc:docMk/>
            <pc:sldMk cId="2878525449" sldId="406"/>
            <ac:spMk id="10243" creationId="{00000000-0000-0000-0000-000000000000}"/>
          </ac:spMkLst>
        </pc:spChg>
        <pc:picChg chg="mod">
          <ac:chgData name="Nguyễn Xuân Quang" userId="1fa805d0-75c0-4a43-8719-6b7ba17d25fe" providerId="ADAL" clId="{96757293-0489-4BB2-8115-20D2C774B2FF}" dt="2025-01-20T09:58:08.508" v="617" actId="1076"/>
          <ac:picMkLst>
            <pc:docMk/>
            <pc:sldMk cId="2878525449" sldId="406"/>
            <ac:picMk id="8194" creationId="{00000000-0000-0000-0000-000000000000}"/>
          </ac:picMkLst>
        </pc:picChg>
      </pc:sldChg>
      <pc:sldChg chg="delSp modSp add del mod modTransition">
        <pc:chgData name="Nguyễn Xuân Quang" userId="1fa805d0-75c0-4a43-8719-6b7ba17d25fe" providerId="ADAL" clId="{96757293-0489-4BB2-8115-20D2C774B2FF}" dt="2025-01-20T09:33:40.889" v="248" actId="2696"/>
        <pc:sldMkLst>
          <pc:docMk/>
          <pc:sldMk cId="3181667003" sldId="411"/>
        </pc:sldMkLst>
        <pc:spChg chg="mod">
          <ac:chgData name="Nguyễn Xuân Quang" userId="1fa805d0-75c0-4a43-8719-6b7ba17d25fe" providerId="ADAL" clId="{96757293-0489-4BB2-8115-20D2C774B2FF}" dt="2025-01-20T09:33:37.673" v="247" actId="6549"/>
          <ac:spMkLst>
            <pc:docMk/>
            <pc:sldMk cId="3181667003" sldId="411"/>
            <ac:spMk id="3" creationId="{00000000-0000-0000-0000-000000000000}"/>
          </ac:spMkLst>
        </pc:spChg>
        <pc:spChg chg="del mod">
          <ac:chgData name="Nguyễn Xuân Quang" userId="1fa805d0-75c0-4a43-8719-6b7ba17d25fe" providerId="ADAL" clId="{96757293-0489-4BB2-8115-20D2C774B2FF}" dt="2025-01-20T09:33:35.855" v="246" actId="478"/>
          <ac:spMkLst>
            <pc:docMk/>
            <pc:sldMk cId="3181667003" sldId="411"/>
            <ac:spMk id="5" creationId="{00000000-0000-0000-0000-000000000000}"/>
          </ac:spMkLst>
        </pc:spChg>
      </pc:sldChg>
      <pc:sldChg chg="modSp add del modTransition">
        <pc:chgData name="Nguyễn Xuân Quang" userId="1fa805d0-75c0-4a43-8719-6b7ba17d25fe" providerId="ADAL" clId="{96757293-0489-4BB2-8115-20D2C774B2FF}" dt="2025-01-20T09:18:37.756" v="79" actId="2696"/>
        <pc:sldMkLst>
          <pc:docMk/>
          <pc:sldMk cId="1418552520" sldId="412"/>
        </pc:sldMkLst>
        <pc:spChg chg="mod">
          <ac:chgData name="Nguyễn Xuân Quang" userId="1fa805d0-75c0-4a43-8719-6b7ba17d25fe" providerId="ADAL" clId="{96757293-0489-4BB2-8115-20D2C774B2FF}" dt="2025-01-20T09:11:28.850" v="0"/>
          <ac:spMkLst>
            <pc:docMk/>
            <pc:sldMk cId="1418552520" sldId="412"/>
            <ac:spMk id="5"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7:07.710" v="598"/>
        <pc:sldMkLst>
          <pc:docMk/>
          <pc:sldMk cId="3791509204" sldId="415"/>
        </pc:sldMkLst>
        <pc:spChg chg="del mod">
          <ac:chgData name="Nguyễn Xuân Quang" userId="1fa805d0-75c0-4a43-8719-6b7ba17d25fe" providerId="ADAL" clId="{96757293-0489-4BB2-8115-20D2C774B2FF}" dt="2025-01-20T09:30:43.677" v="202" actId="700"/>
          <ac:spMkLst>
            <pc:docMk/>
            <pc:sldMk cId="3791509204" sldId="415"/>
            <ac:spMk id="3" creationId="{00000000-0000-0000-0000-000000000000}"/>
          </ac:spMkLst>
        </pc:spChg>
        <pc:spChg chg="del mod">
          <ac:chgData name="Nguyễn Xuân Quang" userId="1fa805d0-75c0-4a43-8719-6b7ba17d25fe" providerId="ADAL" clId="{96757293-0489-4BB2-8115-20D2C774B2FF}" dt="2025-01-20T09:30:37.175" v="200" actId="478"/>
          <ac:spMkLst>
            <pc:docMk/>
            <pc:sldMk cId="3791509204" sldId="415"/>
            <ac:spMk id="5" creationId="{00000000-0000-0000-0000-000000000000}"/>
          </ac:spMkLst>
        </pc:spChg>
        <pc:spChg chg="mod ord">
          <ac:chgData name="Nguyễn Xuân Quang" userId="1fa805d0-75c0-4a43-8719-6b7ba17d25fe" providerId="ADAL" clId="{96757293-0489-4BB2-8115-20D2C774B2FF}" dt="2025-01-20T09:30:43.677" v="202" actId="700"/>
          <ac:spMkLst>
            <pc:docMk/>
            <pc:sldMk cId="3791509204" sldId="415"/>
            <ac:spMk id="14" creationId="{00000000-0000-0000-0000-000000000000}"/>
          </ac:spMkLst>
        </pc:spChg>
        <pc:spChg chg="mod ord">
          <ac:chgData name="Nguyễn Xuân Quang" userId="1fa805d0-75c0-4a43-8719-6b7ba17d25fe" providerId="ADAL" clId="{96757293-0489-4BB2-8115-20D2C774B2FF}" dt="2025-01-20T09:57:07.710" v="598"/>
          <ac:spMkLst>
            <pc:docMk/>
            <pc:sldMk cId="3791509204" sldId="415"/>
            <ac:spMk id="10243" creationId="{00000000-0000-0000-0000-000000000000}"/>
          </ac:spMkLst>
        </pc:spChg>
        <pc:picChg chg="mod">
          <ac:chgData name="Nguyễn Xuân Quang" userId="1fa805d0-75c0-4a43-8719-6b7ba17d25fe" providerId="ADAL" clId="{96757293-0489-4BB2-8115-20D2C774B2FF}" dt="2025-01-20T09:56:44.141" v="591" actId="14100"/>
          <ac:picMkLst>
            <pc:docMk/>
            <pc:sldMk cId="3791509204" sldId="415"/>
            <ac:picMk id="13" creationId="{00000000-0000-0000-0000-000000000000}"/>
          </ac:picMkLst>
        </pc:picChg>
      </pc:sldChg>
      <pc:sldChg chg="addSp delSp modSp add mod modTransition modClrScheme chgLayout">
        <pc:chgData name="Nguyễn Xuân Quang" userId="1fa805d0-75c0-4a43-8719-6b7ba17d25fe" providerId="ADAL" clId="{96757293-0489-4BB2-8115-20D2C774B2FF}" dt="2025-01-20T09:42:38.174" v="370" actId="14100"/>
        <pc:sldMkLst>
          <pc:docMk/>
          <pc:sldMk cId="2487629696" sldId="434"/>
        </pc:sldMkLst>
        <pc:spChg chg="mod ord">
          <ac:chgData name="Nguyễn Xuân Quang" userId="1fa805d0-75c0-4a43-8719-6b7ba17d25fe" providerId="ADAL" clId="{96757293-0489-4BB2-8115-20D2C774B2FF}" dt="2025-01-20T09:42:25.730" v="365" actId="700"/>
          <ac:spMkLst>
            <pc:docMk/>
            <pc:sldMk cId="2487629696" sldId="434"/>
            <ac:spMk id="2" creationId="{00000000-0000-0000-0000-000000000000}"/>
          </ac:spMkLst>
        </pc:spChg>
        <pc:spChg chg="del mod">
          <ac:chgData name="Nguyễn Xuân Quang" userId="1fa805d0-75c0-4a43-8719-6b7ba17d25fe" providerId="ADAL" clId="{96757293-0489-4BB2-8115-20D2C774B2FF}" dt="2025-01-20T09:42:25.730" v="365" actId="700"/>
          <ac:spMkLst>
            <pc:docMk/>
            <pc:sldMk cId="2487629696" sldId="434"/>
            <ac:spMk id="3" creationId="{00000000-0000-0000-0000-000000000000}"/>
          </ac:spMkLst>
        </pc:spChg>
        <pc:spChg chg="del mod">
          <ac:chgData name="Nguyễn Xuân Quang" userId="1fa805d0-75c0-4a43-8719-6b7ba17d25fe" providerId="ADAL" clId="{96757293-0489-4BB2-8115-20D2C774B2FF}" dt="2025-01-20T09:14:51.796" v="59" actId="478"/>
          <ac:spMkLst>
            <pc:docMk/>
            <pc:sldMk cId="2487629696" sldId="434"/>
            <ac:spMk id="5" creationId="{00000000-0000-0000-0000-000000000000}"/>
          </ac:spMkLst>
        </pc:spChg>
        <pc:spChg chg="mod ord">
          <ac:chgData name="Nguyễn Xuân Quang" userId="1fa805d0-75c0-4a43-8719-6b7ba17d25fe" providerId="ADAL" clId="{96757293-0489-4BB2-8115-20D2C774B2FF}" dt="2025-01-20T09:42:32.479" v="367" actId="27636"/>
          <ac:spMkLst>
            <pc:docMk/>
            <pc:sldMk cId="2487629696" sldId="434"/>
            <ac:spMk id="10243" creationId="{00000000-0000-0000-0000-000000000000}"/>
          </ac:spMkLst>
        </pc:spChg>
        <pc:picChg chg="mod">
          <ac:chgData name="Nguyễn Xuân Quang" userId="1fa805d0-75c0-4a43-8719-6b7ba17d25fe" providerId="ADAL" clId="{96757293-0489-4BB2-8115-20D2C774B2FF}" dt="2025-01-20T09:42:33.824" v="368" actId="1076"/>
          <ac:picMkLst>
            <pc:docMk/>
            <pc:sldMk cId="2487629696" sldId="434"/>
            <ac:picMk id="9" creationId="{00000000-0000-0000-0000-000000000000}"/>
          </ac:picMkLst>
        </pc:picChg>
        <pc:picChg chg="add mod">
          <ac:chgData name="Nguyễn Xuân Quang" userId="1fa805d0-75c0-4a43-8719-6b7ba17d25fe" providerId="ADAL" clId="{96757293-0489-4BB2-8115-20D2C774B2FF}" dt="2025-01-20T09:12:13.366" v="36"/>
          <ac:picMkLst>
            <pc:docMk/>
            <pc:sldMk cId="2487629696" sldId="434"/>
            <ac:picMk id="11" creationId="{A69C235F-7ECE-2071-4D38-1C9823E89459}"/>
          </ac:picMkLst>
        </pc:picChg>
        <pc:picChg chg="mod">
          <ac:chgData name="Nguyễn Xuân Quang" userId="1fa805d0-75c0-4a43-8719-6b7ba17d25fe" providerId="ADAL" clId="{96757293-0489-4BB2-8115-20D2C774B2FF}" dt="2025-01-20T09:42:38.174" v="370" actId="14100"/>
          <ac:picMkLst>
            <pc:docMk/>
            <pc:sldMk cId="2487629696" sldId="434"/>
            <ac:picMk id="1024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7:39.486" v="305" actId="14100"/>
        <pc:sldMkLst>
          <pc:docMk/>
          <pc:sldMk cId="3571615208" sldId="436"/>
        </pc:sldMkLst>
        <pc:spChg chg="del mod">
          <ac:chgData name="Nguyễn Xuân Quang" userId="1fa805d0-75c0-4a43-8719-6b7ba17d25fe" providerId="ADAL" clId="{96757293-0489-4BB2-8115-20D2C774B2FF}" dt="2025-01-20T09:37:15.106" v="298" actId="700"/>
          <ac:spMkLst>
            <pc:docMk/>
            <pc:sldMk cId="3571615208" sldId="436"/>
            <ac:spMk id="3" creationId="{00000000-0000-0000-0000-000000000000}"/>
          </ac:spMkLst>
        </pc:spChg>
        <pc:spChg chg="del mod">
          <ac:chgData name="Nguyễn Xuân Quang" userId="1fa805d0-75c0-4a43-8719-6b7ba17d25fe" providerId="ADAL" clId="{96757293-0489-4BB2-8115-20D2C774B2FF}" dt="2025-01-20T09:37:09.397" v="296" actId="478"/>
          <ac:spMkLst>
            <pc:docMk/>
            <pc:sldMk cId="3571615208" sldId="436"/>
            <ac:spMk id="5" creationId="{00000000-0000-0000-0000-000000000000}"/>
          </ac:spMkLst>
        </pc:spChg>
        <pc:spChg chg="mod ord">
          <ac:chgData name="Nguyễn Xuân Quang" userId="1fa805d0-75c0-4a43-8719-6b7ba17d25fe" providerId="ADAL" clId="{96757293-0489-4BB2-8115-20D2C774B2FF}" dt="2025-01-20T09:37:15.106" v="298" actId="700"/>
          <ac:spMkLst>
            <pc:docMk/>
            <pc:sldMk cId="3571615208" sldId="436"/>
            <ac:spMk id="14" creationId="{00000000-0000-0000-0000-000000000000}"/>
          </ac:spMkLst>
        </pc:spChg>
        <pc:spChg chg="mod ord">
          <ac:chgData name="Nguyễn Xuân Quang" userId="1fa805d0-75c0-4a43-8719-6b7ba17d25fe" providerId="ADAL" clId="{96757293-0489-4BB2-8115-20D2C774B2FF}" dt="2025-01-20T09:37:39.486" v="305" actId="14100"/>
          <ac:spMkLst>
            <pc:docMk/>
            <pc:sldMk cId="3571615208" sldId="436"/>
            <ac:spMk id="10243" creationId="{00000000-0000-0000-0000-000000000000}"/>
          </ac:spMkLst>
        </pc:spChg>
        <pc:picChg chg="mod">
          <ac:chgData name="Nguyễn Xuân Quang" userId="1fa805d0-75c0-4a43-8719-6b7ba17d25fe" providerId="ADAL" clId="{96757293-0489-4BB2-8115-20D2C774B2FF}" dt="2025-01-20T09:37:36.628" v="304" actId="14100"/>
          <ac:picMkLst>
            <pc:docMk/>
            <pc:sldMk cId="3571615208" sldId="436"/>
            <ac:picMk id="1433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1:46.889" v="218" actId="14100"/>
        <pc:sldMkLst>
          <pc:docMk/>
          <pc:sldMk cId="3865480068" sldId="442"/>
        </pc:sldMkLst>
        <pc:spChg chg="del mod">
          <ac:chgData name="Nguyễn Xuân Quang" userId="1fa805d0-75c0-4a43-8719-6b7ba17d25fe" providerId="ADAL" clId="{96757293-0489-4BB2-8115-20D2C774B2FF}" dt="2025-01-20T09:31:21.918" v="211" actId="700"/>
          <ac:spMkLst>
            <pc:docMk/>
            <pc:sldMk cId="3865480068" sldId="442"/>
            <ac:spMk id="3" creationId="{00000000-0000-0000-0000-000000000000}"/>
          </ac:spMkLst>
        </pc:spChg>
        <pc:spChg chg="del mod">
          <ac:chgData name="Nguyễn Xuân Quang" userId="1fa805d0-75c0-4a43-8719-6b7ba17d25fe" providerId="ADAL" clId="{96757293-0489-4BB2-8115-20D2C774B2FF}" dt="2025-01-20T09:31:15.215" v="209" actId="478"/>
          <ac:spMkLst>
            <pc:docMk/>
            <pc:sldMk cId="3865480068" sldId="442"/>
            <ac:spMk id="5" creationId="{00000000-0000-0000-0000-000000000000}"/>
          </ac:spMkLst>
        </pc:spChg>
        <pc:spChg chg="mod ord">
          <ac:chgData name="Nguyễn Xuân Quang" userId="1fa805d0-75c0-4a43-8719-6b7ba17d25fe" providerId="ADAL" clId="{96757293-0489-4BB2-8115-20D2C774B2FF}" dt="2025-01-20T09:31:21.918" v="211" actId="700"/>
          <ac:spMkLst>
            <pc:docMk/>
            <pc:sldMk cId="3865480068" sldId="442"/>
            <ac:spMk id="14" creationId="{00000000-0000-0000-0000-000000000000}"/>
          </ac:spMkLst>
        </pc:spChg>
        <pc:spChg chg="mod ord">
          <ac:chgData name="Nguyễn Xuân Quang" userId="1fa805d0-75c0-4a43-8719-6b7ba17d25fe" providerId="ADAL" clId="{96757293-0489-4BB2-8115-20D2C774B2FF}" dt="2025-01-20T09:31:46.889" v="218" actId="14100"/>
          <ac:spMkLst>
            <pc:docMk/>
            <pc:sldMk cId="3865480068" sldId="442"/>
            <ac:spMk id="10243" creationId="{00000000-0000-0000-0000-000000000000}"/>
          </ac:spMkLst>
        </pc:spChg>
        <pc:picChg chg="mod">
          <ac:chgData name="Nguyễn Xuân Quang" userId="1fa805d0-75c0-4a43-8719-6b7ba17d25fe" providerId="ADAL" clId="{96757293-0489-4BB2-8115-20D2C774B2FF}" dt="2025-01-20T09:31:43.334" v="217" actId="1076"/>
          <ac:picMkLst>
            <pc:docMk/>
            <pc:sldMk cId="3865480068" sldId="442"/>
            <ac:picMk id="28674"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58:24.043" v="622" actId="14734"/>
        <pc:sldMkLst>
          <pc:docMk/>
          <pc:sldMk cId="1029502187" sldId="443"/>
        </pc:sldMkLst>
        <pc:spChg chg="mod ord">
          <ac:chgData name="Nguyễn Xuân Quang" userId="1fa805d0-75c0-4a43-8719-6b7ba17d25fe" providerId="ADAL" clId="{96757293-0489-4BB2-8115-20D2C774B2FF}" dt="2025-01-20T09:29:35.653" v="187" actId="700"/>
          <ac:spMkLst>
            <pc:docMk/>
            <pc:sldMk cId="1029502187" sldId="443"/>
            <ac:spMk id="2" creationId="{00000000-0000-0000-0000-000000000000}"/>
          </ac:spMkLst>
        </pc:spChg>
        <pc:spChg chg="del mod">
          <ac:chgData name="Nguyễn Xuân Quang" userId="1fa805d0-75c0-4a43-8719-6b7ba17d25fe" providerId="ADAL" clId="{96757293-0489-4BB2-8115-20D2C774B2FF}" dt="2025-01-20T09:29:35.653" v="187" actId="700"/>
          <ac:spMkLst>
            <pc:docMk/>
            <pc:sldMk cId="1029502187" sldId="443"/>
            <ac:spMk id="3" creationId="{00000000-0000-0000-0000-000000000000}"/>
          </ac:spMkLst>
        </pc:spChg>
        <pc:spChg chg="del mod">
          <ac:chgData name="Nguyễn Xuân Quang" userId="1fa805d0-75c0-4a43-8719-6b7ba17d25fe" providerId="ADAL" clId="{96757293-0489-4BB2-8115-20D2C774B2FF}" dt="2025-01-20T09:29:29.088" v="185" actId="478"/>
          <ac:spMkLst>
            <pc:docMk/>
            <pc:sldMk cId="1029502187" sldId="443"/>
            <ac:spMk id="5" creationId="{00000000-0000-0000-0000-000000000000}"/>
          </ac:spMkLst>
        </pc:spChg>
        <pc:spChg chg="mod ord">
          <ac:chgData name="Nguyễn Xuân Quang" userId="1fa805d0-75c0-4a43-8719-6b7ba17d25fe" providerId="ADAL" clId="{96757293-0489-4BB2-8115-20D2C774B2FF}" dt="2025-01-20T09:58:13.580" v="618" actId="1076"/>
          <ac:spMkLst>
            <pc:docMk/>
            <pc:sldMk cId="1029502187" sldId="443"/>
            <ac:spMk id="10243" creationId="{00000000-0000-0000-0000-000000000000}"/>
          </ac:spMkLst>
        </pc:spChg>
        <pc:graphicFrameChg chg="mod modGraphic">
          <ac:chgData name="Nguyễn Xuân Quang" userId="1fa805d0-75c0-4a43-8719-6b7ba17d25fe" providerId="ADAL" clId="{96757293-0489-4BB2-8115-20D2C774B2FF}" dt="2025-01-20T09:58:24.043" v="622" actId="14734"/>
          <ac:graphicFrameMkLst>
            <pc:docMk/>
            <pc:sldMk cId="1029502187" sldId="443"/>
            <ac:graphicFrameMk id="9" creationId="{00000000-0000-0000-0000-000000000000}"/>
          </ac:graphicFrameMkLst>
        </pc:graphicFrameChg>
      </pc:sldChg>
      <pc:sldChg chg="delSp modSp add del mod modTransition">
        <pc:chgData name="Nguyễn Xuân Quang" userId="1fa805d0-75c0-4a43-8719-6b7ba17d25fe" providerId="ADAL" clId="{96757293-0489-4BB2-8115-20D2C774B2FF}" dt="2025-01-20T09:29:14.342" v="184" actId="2696"/>
        <pc:sldMkLst>
          <pc:docMk/>
          <pc:sldMk cId="1414855396" sldId="444"/>
        </pc:sldMkLst>
        <pc:spChg chg="del mod">
          <ac:chgData name="Nguyễn Xuân Quang" userId="1fa805d0-75c0-4a43-8719-6b7ba17d25fe" providerId="ADAL" clId="{96757293-0489-4BB2-8115-20D2C774B2FF}" dt="2025-01-20T09:29:09.287" v="183" actId="478"/>
          <ac:spMkLst>
            <pc:docMk/>
            <pc:sldMk cId="1414855396" sldId="444"/>
            <ac:spMk id="5"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9:05.011" v="631" actId="27636"/>
        <pc:sldMkLst>
          <pc:docMk/>
          <pc:sldMk cId="2369480166" sldId="445"/>
        </pc:sldMkLst>
        <pc:spChg chg="mod ord">
          <ac:chgData name="Nguyễn Xuân Quang" userId="1fa805d0-75c0-4a43-8719-6b7ba17d25fe" providerId="ADAL" clId="{96757293-0489-4BB2-8115-20D2C774B2FF}" dt="2025-01-20T09:29:04.157" v="182" actId="700"/>
          <ac:spMkLst>
            <pc:docMk/>
            <pc:sldMk cId="2369480166" sldId="445"/>
            <ac:spMk id="2" creationId="{00000000-0000-0000-0000-000000000000}"/>
          </ac:spMkLst>
        </pc:spChg>
        <pc:spChg chg="del mod">
          <ac:chgData name="Nguyễn Xuân Quang" userId="1fa805d0-75c0-4a43-8719-6b7ba17d25fe" providerId="ADAL" clId="{96757293-0489-4BB2-8115-20D2C774B2FF}" dt="2025-01-20T09:29:04.157" v="182" actId="700"/>
          <ac:spMkLst>
            <pc:docMk/>
            <pc:sldMk cId="2369480166" sldId="445"/>
            <ac:spMk id="3" creationId="{00000000-0000-0000-0000-000000000000}"/>
          </ac:spMkLst>
        </pc:spChg>
        <pc:spChg chg="del mod">
          <ac:chgData name="Nguyễn Xuân Quang" userId="1fa805d0-75c0-4a43-8719-6b7ba17d25fe" providerId="ADAL" clId="{96757293-0489-4BB2-8115-20D2C774B2FF}" dt="2025-01-20T09:28:58.693" v="180" actId="478"/>
          <ac:spMkLst>
            <pc:docMk/>
            <pc:sldMk cId="2369480166" sldId="445"/>
            <ac:spMk id="5" creationId="{00000000-0000-0000-0000-000000000000}"/>
          </ac:spMkLst>
        </pc:spChg>
        <pc:spChg chg="mod ord">
          <ac:chgData name="Nguyễn Xuân Quang" userId="1fa805d0-75c0-4a43-8719-6b7ba17d25fe" providerId="ADAL" clId="{96757293-0489-4BB2-8115-20D2C774B2FF}" dt="2025-01-20T09:59:05.011" v="631" actId="27636"/>
          <ac:spMkLst>
            <pc:docMk/>
            <pc:sldMk cId="2369480166" sldId="445"/>
            <ac:spMk id="10243" creationId="{00000000-0000-0000-0000-000000000000}"/>
          </ac:spMkLst>
        </pc:spChg>
        <pc:picChg chg="mod">
          <ac:chgData name="Nguyễn Xuân Quang" userId="1fa805d0-75c0-4a43-8719-6b7ba17d25fe" providerId="ADAL" clId="{96757293-0489-4BB2-8115-20D2C774B2FF}" dt="2025-01-20T09:58:48.527" v="626" actId="14100"/>
          <ac:picMkLst>
            <pc:docMk/>
            <pc:sldMk cId="2369480166" sldId="445"/>
            <ac:picMk id="921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59:44.291" v="639" actId="1076"/>
        <pc:sldMkLst>
          <pc:docMk/>
          <pc:sldMk cId="1781051149" sldId="446"/>
        </pc:sldMkLst>
        <pc:spChg chg="mod ord">
          <ac:chgData name="Nguyễn Xuân Quang" userId="1fa805d0-75c0-4a43-8719-6b7ba17d25fe" providerId="ADAL" clId="{96757293-0489-4BB2-8115-20D2C774B2FF}" dt="2025-01-20T09:28:51.334" v="179" actId="700"/>
          <ac:spMkLst>
            <pc:docMk/>
            <pc:sldMk cId="1781051149" sldId="446"/>
            <ac:spMk id="2" creationId="{00000000-0000-0000-0000-000000000000}"/>
          </ac:spMkLst>
        </pc:spChg>
        <pc:spChg chg="del mod">
          <ac:chgData name="Nguyễn Xuân Quang" userId="1fa805d0-75c0-4a43-8719-6b7ba17d25fe" providerId="ADAL" clId="{96757293-0489-4BB2-8115-20D2C774B2FF}" dt="2025-01-20T09:28:51.334" v="179" actId="700"/>
          <ac:spMkLst>
            <pc:docMk/>
            <pc:sldMk cId="1781051149" sldId="446"/>
            <ac:spMk id="3" creationId="{00000000-0000-0000-0000-000000000000}"/>
          </ac:spMkLst>
        </pc:spChg>
        <pc:spChg chg="del mod">
          <ac:chgData name="Nguyễn Xuân Quang" userId="1fa805d0-75c0-4a43-8719-6b7ba17d25fe" providerId="ADAL" clId="{96757293-0489-4BB2-8115-20D2C774B2FF}" dt="2025-01-20T09:28:45.119" v="177" actId="478"/>
          <ac:spMkLst>
            <pc:docMk/>
            <pc:sldMk cId="1781051149" sldId="446"/>
            <ac:spMk id="5" creationId="{00000000-0000-0000-0000-000000000000}"/>
          </ac:spMkLst>
        </pc:spChg>
        <pc:spChg chg="mod ord">
          <ac:chgData name="Nguyễn Xuân Quang" userId="1fa805d0-75c0-4a43-8719-6b7ba17d25fe" providerId="ADAL" clId="{96757293-0489-4BB2-8115-20D2C774B2FF}" dt="2025-01-20T09:59:35.864" v="638" actId="27636"/>
          <ac:spMkLst>
            <pc:docMk/>
            <pc:sldMk cId="1781051149" sldId="446"/>
            <ac:spMk id="10243" creationId="{00000000-0000-0000-0000-000000000000}"/>
          </ac:spMkLst>
        </pc:spChg>
        <pc:picChg chg="mod">
          <ac:chgData name="Nguyễn Xuân Quang" userId="1fa805d0-75c0-4a43-8719-6b7ba17d25fe" providerId="ADAL" clId="{96757293-0489-4BB2-8115-20D2C774B2FF}" dt="2025-01-20T09:59:44.291" v="639" actId="1076"/>
          <ac:picMkLst>
            <pc:docMk/>
            <pc:sldMk cId="1781051149" sldId="446"/>
            <ac:picMk id="1024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0:01.839" v="642" actId="255"/>
        <pc:sldMkLst>
          <pc:docMk/>
          <pc:sldMk cId="869403983" sldId="447"/>
        </pc:sldMkLst>
        <pc:spChg chg="mod ord">
          <ac:chgData name="Nguyễn Xuân Quang" userId="1fa805d0-75c0-4a43-8719-6b7ba17d25fe" providerId="ADAL" clId="{96757293-0489-4BB2-8115-20D2C774B2FF}" dt="2025-01-20T09:28:39.523" v="176" actId="700"/>
          <ac:spMkLst>
            <pc:docMk/>
            <pc:sldMk cId="869403983" sldId="447"/>
            <ac:spMk id="2" creationId="{00000000-0000-0000-0000-000000000000}"/>
          </ac:spMkLst>
        </pc:spChg>
        <pc:spChg chg="del mod">
          <ac:chgData name="Nguyễn Xuân Quang" userId="1fa805d0-75c0-4a43-8719-6b7ba17d25fe" providerId="ADAL" clId="{96757293-0489-4BB2-8115-20D2C774B2FF}" dt="2025-01-20T09:28:39.523" v="176" actId="700"/>
          <ac:spMkLst>
            <pc:docMk/>
            <pc:sldMk cId="869403983" sldId="447"/>
            <ac:spMk id="3" creationId="{00000000-0000-0000-0000-000000000000}"/>
          </ac:spMkLst>
        </pc:spChg>
        <pc:spChg chg="del mod">
          <ac:chgData name="Nguyễn Xuân Quang" userId="1fa805d0-75c0-4a43-8719-6b7ba17d25fe" providerId="ADAL" clId="{96757293-0489-4BB2-8115-20D2C774B2FF}" dt="2025-01-20T09:28:32.729" v="174" actId="478"/>
          <ac:spMkLst>
            <pc:docMk/>
            <pc:sldMk cId="869403983" sldId="447"/>
            <ac:spMk id="5" creationId="{00000000-0000-0000-0000-000000000000}"/>
          </ac:spMkLst>
        </pc:spChg>
        <pc:spChg chg="mod ord">
          <ac:chgData name="Nguyễn Xuân Quang" userId="1fa805d0-75c0-4a43-8719-6b7ba17d25fe" providerId="ADAL" clId="{96757293-0489-4BB2-8115-20D2C774B2FF}" dt="2025-01-20T10:00:01.839" v="642" actId="255"/>
          <ac:spMkLst>
            <pc:docMk/>
            <pc:sldMk cId="869403983" sldId="447"/>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00:32.864" v="648" actId="27636"/>
        <pc:sldMkLst>
          <pc:docMk/>
          <pc:sldMk cId="3666323111" sldId="448"/>
        </pc:sldMkLst>
        <pc:spChg chg="mod ord">
          <ac:chgData name="Nguyễn Xuân Quang" userId="1fa805d0-75c0-4a43-8719-6b7ba17d25fe" providerId="ADAL" clId="{96757293-0489-4BB2-8115-20D2C774B2FF}" dt="2025-01-20T09:28:20.472" v="172" actId="700"/>
          <ac:spMkLst>
            <pc:docMk/>
            <pc:sldMk cId="3666323111" sldId="448"/>
            <ac:spMk id="2" creationId="{00000000-0000-0000-0000-000000000000}"/>
          </ac:spMkLst>
        </pc:spChg>
        <pc:spChg chg="mod ord">
          <ac:chgData name="Nguyễn Xuân Quang" userId="1fa805d0-75c0-4a43-8719-6b7ba17d25fe" providerId="ADAL" clId="{96757293-0489-4BB2-8115-20D2C774B2FF}" dt="2025-01-20T09:28:22.891" v="173" actId="6549"/>
          <ac:spMkLst>
            <pc:docMk/>
            <pc:sldMk cId="3666323111" sldId="448"/>
            <ac:spMk id="3" creationId="{00000000-0000-0000-0000-000000000000}"/>
          </ac:spMkLst>
        </pc:spChg>
        <pc:spChg chg="del mod">
          <ac:chgData name="Nguyễn Xuân Quang" userId="1fa805d0-75c0-4a43-8719-6b7ba17d25fe" providerId="ADAL" clId="{96757293-0489-4BB2-8115-20D2C774B2FF}" dt="2025-01-20T09:28:15.054" v="171" actId="478"/>
          <ac:spMkLst>
            <pc:docMk/>
            <pc:sldMk cId="3666323111" sldId="448"/>
            <ac:spMk id="5" creationId="{00000000-0000-0000-0000-000000000000}"/>
          </ac:spMkLst>
        </pc:spChg>
        <pc:spChg chg="mod ord">
          <ac:chgData name="Nguyễn Xuân Quang" userId="1fa805d0-75c0-4a43-8719-6b7ba17d25fe" providerId="ADAL" clId="{96757293-0489-4BB2-8115-20D2C774B2FF}" dt="2025-01-20T10:00:32.864" v="648" actId="27636"/>
          <ac:spMkLst>
            <pc:docMk/>
            <pc:sldMk cId="3666323111" sldId="448"/>
            <ac:spMk id="10243" creationId="{00000000-0000-0000-0000-000000000000}"/>
          </ac:spMkLst>
        </pc:spChg>
        <pc:picChg chg="mod">
          <ac:chgData name="Nguyễn Xuân Quang" userId="1fa805d0-75c0-4a43-8719-6b7ba17d25fe" providerId="ADAL" clId="{96757293-0489-4BB2-8115-20D2C774B2FF}" dt="2025-01-20T10:00:18.012" v="645" actId="14100"/>
          <ac:picMkLst>
            <pc:docMk/>
            <pc:sldMk cId="3666323111" sldId="448"/>
            <ac:picMk id="1126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0:58.700" v="654" actId="255"/>
        <pc:sldMkLst>
          <pc:docMk/>
          <pc:sldMk cId="1918342109" sldId="449"/>
        </pc:sldMkLst>
        <pc:spChg chg="mod ord">
          <ac:chgData name="Nguyễn Xuân Quang" userId="1fa805d0-75c0-4a43-8719-6b7ba17d25fe" providerId="ADAL" clId="{96757293-0489-4BB2-8115-20D2C774B2FF}" dt="2025-01-20T09:28:00.372" v="169" actId="700"/>
          <ac:spMkLst>
            <pc:docMk/>
            <pc:sldMk cId="1918342109" sldId="449"/>
            <ac:spMk id="2" creationId="{00000000-0000-0000-0000-000000000000}"/>
          </ac:spMkLst>
        </pc:spChg>
        <pc:spChg chg="del mod">
          <ac:chgData name="Nguyễn Xuân Quang" userId="1fa805d0-75c0-4a43-8719-6b7ba17d25fe" providerId="ADAL" clId="{96757293-0489-4BB2-8115-20D2C774B2FF}" dt="2025-01-20T09:28:00.372" v="169" actId="700"/>
          <ac:spMkLst>
            <pc:docMk/>
            <pc:sldMk cId="1918342109" sldId="449"/>
            <ac:spMk id="3" creationId="{00000000-0000-0000-0000-000000000000}"/>
          </ac:spMkLst>
        </pc:spChg>
        <pc:spChg chg="del mod">
          <ac:chgData name="Nguyễn Xuân Quang" userId="1fa805d0-75c0-4a43-8719-6b7ba17d25fe" providerId="ADAL" clId="{96757293-0489-4BB2-8115-20D2C774B2FF}" dt="2025-01-20T09:27:50.299" v="167" actId="478"/>
          <ac:spMkLst>
            <pc:docMk/>
            <pc:sldMk cId="1918342109" sldId="449"/>
            <ac:spMk id="5" creationId="{00000000-0000-0000-0000-000000000000}"/>
          </ac:spMkLst>
        </pc:spChg>
        <pc:spChg chg="mod ord">
          <ac:chgData name="Nguyễn Xuân Quang" userId="1fa805d0-75c0-4a43-8719-6b7ba17d25fe" providerId="ADAL" clId="{96757293-0489-4BB2-8115-20D2C774B2FF}" dt="2025-01-20T10:00:58.700" v="654" actId="255"/>
          <ac:spMkLst>
            <pc:docMk/>
            <pc:sldMk cId="1918342109" sldId="449"/>
            <ac:spMk id="10243" creationId="{00000000-0000-0000-0000-000000000000}"/>
          </ac:spMkLst>
        </pc:spChg>
        <pc:picChg chg="mod">
          <ac:chgData name="Nguyễn Xuân Quang" userId="1fa805d0-75c0-4a43-8719-6b7ba17d25fe" providerId="ADAL" clId="{96757293-0489-4BB2-8115-20D2C774B2FF}" dt="2025-01-20T10:00:48.496" v="652" actId="1076"/>
          <ac:picMkLst>
            <pc:docMk/>
            <pc:sldMk cId="1918342109" sldId="449"/>
            <ac:picMk id="12291"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1:59.178" v="669" actId="27636"/>
        <pc:sldMkLst>
          <pc:docMk/>
          <pc:sldMk cId="1810036883" sldId="450"/>
        </pc:sldMkLst>
        <pc:spChg chg="mod ord">
          <ac:chgData name="Nguyễn Xuân Quang" userId="1fa805d0-75c0-4a43-8719-6b7ba17d25fe" providerId="ADAL" clId="{96757293-0489-4BB2-8115-20D2C774B2FF}" dt="2025-01-20T09:26:57.830" v="158" actId="700"/>
          <ac:spMkLst>
            <pc:docMk/>
            <pc:sldMk cId="1810036883" sldId="450"/>
            <ac:spMk id="2" creationId="{00000000-0000-0000-0000-000000000000}"/>
          </ac:spMkLst>
        </pc:spChg>
        <pc:spChg chg="del mod">
          <ac:chgData name="Nguyễn Xuân Quang" userId="1fa805d0-75c0-4a43-8719-6b7ba17d25fe" providerId="ADAL" clId="{96757293-0489-4BB2-8115-20D2C774B2FF}" dt="2025-01-20T09:26:57.830" v="158" actId="700"/>
          <ac:spMkLst>
            <pc:docMk/>
            <pc:sldMk cId="1810036883" sldId="450"/>
            <ac:spMk id="3" creationId="{00000000-0000-0000-0000-000000000000}"/>
          </ac:spMkLst>
        </pc:spChg>
        <pc:spChg chg="del mod">
          <ac:chgData name="Nguyễn Xuân Quang" userId="1fa805d0-75c0-4a43-8719-6b7ba17d25fe" providerId="ADAL" clId="{96757293-0489-4BB2-8115-20D2C774B2FF}" dt="2025-01-20T09:26:50.433" v="156" actId="478"/>
          <ac:spMkLst>
            <pc:docMk/>
            <pc:sldMk cId="1810036883" sldId="450"/>
            <ac:spMk id="5" creationId="{00000000-0000-0000-0000-000000000000}"/>
          </ac:spMkLst>
        </pc:spChg>
        <pc:spChg chg="del mod">
          <ac:chgData name="Nguyễn Xuân Quang" userId="1fa805d0-75c0-4a43-8719-6b7ba17d25fe" providerId="ADAL" clId="{96757293-0489-4BB2-8115-20D2C774B2FF}" dt="2025-01-20T09:27:37.259" v="165" actId="478"/>
          <ac:spMkLst>
            <pc:docMk/>
            <pc:sldMk cId="1810036883" sldId="450"/>
            <ac:spMk id="13" creationId="{00000000-0000-0000-0000-000000000000}"/>
          </ac:spMkLst>
        </pc:spChg>
        <pc:spChg chg="mod ord">
          <ac:chgData name="Nguyễn Xuân Quang" userId="1fa805d0-75c0-4a43-8719-6b7ba17d25fe" providerId="ADAL" clId="{96757293-0489-4BB2-8115-20D2C774B2FF}" dt="2025-01-20T10:01:59.178" v="669" actId="27636"/>
          <ac:spMkLst>
            <pc:docMk/>
            <pc:sldMk cId="1810036883" sldId="450"/>
            <ac:spMk id="10243" creationId="{00000000-0000-0000-0000-000000000000}"/>
          </ac:spMkLst>
        </pc:spChg>
        <pc:picChg chg="mod">
          <ac:chgData name="Nguyễn Xuân Quang" userId="1fa805d0-75c0-4a43-8719-6b7ba17d25fe" providerId="ADAL" clId="{96757293-0489-4BB2-8115-20D2C774B2FF}" dt="2025-01-20T10:01:23.862" v="661" actId="14100"/>
          <ac:picMkLst>
            <pc:docMk/>
            <pc:sldMk cId="1810036883" sldId="450"/>
            <ac:picMk id="13314"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2:17.615" v="674" actId="27636"/>
        <pc:sldMkLst>
          <pc:docMk/>
          <pc:sldMk cId="339135232" sldId="451"/>
        </pc:sldMkLst>
        <pc:spChg chg="mod ord">
          <ac:chgData name="Nguyễn Xuân Quang" userId="1fa805d0-75c0-4a43-8719-6b7ba17d25fe" providerId="ADAL" clId="{96757293-0489-4BB2-8115-20D2C774B2FF}" dt="2025-01-20T09:26:44.458" v="155" actId="700"/>
          <ac:spMkLst>
            <pc:docMk/>
            <pc:sldMk cId="339135232" sldId="451"/>
            <ac:spMk id="2" creationId="{00000000-0000-0000-0000-000000000000}"/>
          </ac:spMkLst>
        </pc:spChg>
        <pc:spChg chg="del mod">
          <ac:chgData name="Nguyễn Xuân Quang" userId="1fa805d0-75c0-4a43-8719-6b7ba17d25fe" providerId="ADAL" clId="{96757293-0489-4BB2-8115-20D2C774B2FF}" dt="2025-01-20T09:26:44.458" v="155" actId="700"/>
          <ac:spMkLst>
            <pc:docMk/>
            <pc:sldMk cId="339135232" sldId="451"/>
            <ac:spMk id="3" creationId="{00000000-0000-0000-0000-000000000000}"/>
          </ac:spMkLst>
        </pc:spChg>
        <pc:spChg chg="del mod">
          <ac:chgData name="Nguyễn Xuân Quang" userId="1fa805d0-75c0-4a43-8719-6b7ba17d25fe" providerId="ADAL" clId="{96757293-0489-4BB2-8115-20D2C774B2FF}" dt="2025-01-20T09:26:36.545" v="153" actId="478"/>
          <ac:spMkLst>
            <pc:docMk/>
            <pc:sldMk cId="339135232" sldId="451"/>
            <ac:spMk id="5" creationId="{00000000-0000-0000-0000-000000000000}"/>
          </ac:spMkLst>
        </pc:spChg>
        <pc:spChg chg="mod ord">
          <ac:chgData name="Nguyễn Xuân Quang" userId="1fa805d0-75c0-4a43-8719-6b7ba17d25fe" providerId="ADAL" clId="{96757293-0489-4BB2-8115-20D2C774B2FF}" dt="2025-01-20T10:02:17.615" v="674" actId="27636"/>
          <ac:spMkLst>
            <pc:docMk/>
            <pc:sldMk cId="339135232" sldId="451"/>
            <ac:spMk id="10243" creationId="{00000000-0000-0000-0000-000000000000}"/>
          </ac:spMkLst>
        </pc:spChg>
      </pc:sldChg>
      <pc:sldChg chg="addSp delSp modSp add mod modTransition modClrScheme chgLayout">
        <pc:chgData name="Nguyễn Xuân Quang" userId="1fa805d0-75c0-4a43-8719-6b7ba17d25fe" providerId="ADAL" clId="{96757293-0489-4BB2-8115-20D2C774B2FF}" dt="2025-01-20T10:10:09.334" v="821" actId="1076"/>
        <pc:sldMkLst>
          <pc:docMk/>
          <pc:sldMk cId="2513741223" sldId="452"/>
        </pc:sldMkLst>
        <pc:spChg chg="mod ord">
          <ac:chgData name="Nguyễn Xuân Quang" userId="1fa805d0-75c0-4a43-8719-6b7ba17d25fe" providerId="ADAL" clId="{96757293-0489-4BB2-8115-20D2C774B2FF}" dt="2025-01-20T09:24:16.558" v="141" actId="700"/>
          <ac:spMkLst>
            <pc:docMk/>
            <pc:sldMk cId="2513741223" sldId="452"/>
            <ac:spMk id="2" creationId="{00000000-0000-0000-0000-000000000000}"/>
          </ac:spMkLst>
        </pc:spChg>
        <pc:spChg chg="del mod">
          <ac:chgData name="Nguyễn Xuân Quang" userId="1fa805d0-75c0-4a43-8719-6b7ba17d25fe" providerId="ADAL" clId="{96757293-0489-4BB2-8115-20D2C774B2FF}" dt="2025-01-20T09:24:16.558" v="141" actId="700"/>
          <ac:spMkLst>
            <pc:docMk/>
            <pc:sldMk cId="2513741223" sldId="452"/>
            <ac:spMk id="3" creationId="{00000000-0000-0000-0000-000000000000}"/>
          </ac:spMkLst>
        </pc:spChg>
        <pc:spChg chg="del mod">
          <ac:chgData name="Nguyễn Xuân Quang" userId="1fa805d0-75c0-4a43-8719-6b7ba17d25fe" providerId="ADAL" clId="{96757293-0489-4BB2-8115-20D2C774B2FF}" dt="2025-01-20T09:24:07.254" v="139" actId="478"/>
          <ac:spMkLst>
            <pc:docMk/>
            <pc:sldMk cId="2513741223" sldId="452"/>
            <ac:spMk id="5" creationId="{00000000-0000-0000-0000-000000000000}"/>
          </ac:spMkLst>
        </pc:spChg>
        <pc:spChg chg="mod">
          <ac:chgData name="Nguyễn Xuân Quang" userId="1fa805d0-75c0-4a43-8719-6b7ba17d25fe" providerId="ADAL" clId="{96757293-0489-4BB2-8115-20D2C774B2FF}" dt="2025-01-20T10:07:23.821" v="717" actId="1076"/>
          <ac:spMkLst>
            <pc:docMk/>
            <pc:sldMk cId="2513741223" sldId="452"/>
            <ac:spMk id="11" creationId="{00000000-0000-0000-0000-000000000000}"/>
          </ac:spMkLst>
        </pc:spChg>
        <pc:spChg chg="add mod">
          <ac:chgData name="Nguyễn Xuân Quang" userId="1fa805d0-75c0-4a43-8719-6b7ba17d25fe" providerId="ADAL" clId="{96757293-0489-4BB2-8115-20D2C774B2FF}" dt="2025-01-20T10:09:08.313" v="755" actId="1076"/>
          <ac:spMkLst>
            <pc:docMk/>
            <pc:sldMk cId="2513741223" sldId="452"/>
            <ac:spMk id="13" creationId="{689FCA77-ACA7-7B6E-3A2D-2EDBAE7C06F0}"/>
          </ac:spMkLst>
        </pc:spChg>
        <pc:spChg chg="mod">
          <ac:chgData name="Nguyễn Xuân Quang" userId="1fa805d0-75c0-4a43-8719-6b7ba17d25fe" providerId="ADAL" clId="{96757293-0489-4BB2-8115-20D2C774B2FF}" dt="2025-01-20T10:07:31.531" v="718" actId="1076"/>
          <ac:spMkLst>
            <pc:docMk/>
            <pc:sldMk cId="2513741223" sldId="452"/>
            <ac:spMk id="14" creationId="{00000000-0000-0000-0000-000000000000}"/>
          </ac:spMkLst>
        </pc:spChg>
        <pc:spChg chg="mod">
          <ac:chgData name="Nguyễn Xuân Quang" userId="1fa805d0-75c0-4a43-8719-6b7ba17d25fe" providerId="ADAL" clId="{96757293-0489-4BB2-8115-20D2C774B2FF}" dt="2025-01-20T10:07:36.702" v="719" actId="1076"/>
          <ac:spMkLst>
            <pc:docMk/>
            <pc:sldMk cId="2513741223" sldId="452"/>
            <ac:spMk id="15" creationId="{00000000-0000-0000-0000-000000000000}"/>
          </ac:spMkLst>
        </pc:spChg>
        <pc:spChg chg="mod">
          <ac:chgData name="Nguyễn Xuân Quang" userId="1fa805d0-75c0-4a43-8719-6b7ba17d25fe" providerId="ADAL" clId="{96757293-0489-4BB2-8115-20D2C774B2FF}" dt="2025-01-20T10:08:28.547" v="727" actId="14100"/>
          <ac:spMkLst>
            <pc:docMk/>
            <pc:sldMk cId="2513741223" sldId="452"/>
            <ac:spMk id="16" creationId="{00000000-0000-0000-0000-000000000000}"/>
          </ac:spMkLst>
        </pc:spChg>
        <pc:spChg chg="add mod">
          <ac:chgData name="Nguyễn Xuân Quang" userId="1fa805d0-75c0-4a43-8719-6b7ba17d25fe" providerId="ADAL" clId="{96757293-0489-4BB2-8115-20D2C774B2FF}" dt="2025-01-20T10:09:36.475" v="770" actId="1076"/>
          <ac:spMkLst>
            <pc:docMk/>
            <pc:sldMk cId="2513741223" sldId="452"/>
            <ac:spMk id="17" creationId="{605EA811-15CF-2B54-5BB4-26F55754D2B6}"/>
          </ac:spMkLst>
        </pc:spChg>
        <pc:spChg chg="mod">
          <ac:chgData name="Nguyễn Xuân Quang" userId="1fa805d0-75c0-4a43-8719-6b7ba17d25fe" providerId="ADAL" clId="{96757293-0489-4BB2-8115-20D2C774B2FF}" dt="2025-01-20T10:07:41.566" v="720" actId="1076"/>
          <ac:spMkLst>
            <pc:docMk/>
            <pc:sldMk cId="2513741223" sldId="452"/>
            <ac:spMk id="18" creationId="{00000000-0000-0000-0000-000000000000}"/>
          </ac:spMkLst>
        </pc:spChg>
        <pc:spChg chg="mod ord">
          <ac:chgData name="Nguyễn Xuân Quang" userId="1fa805d0-75c0-4a43-8719-6b7ba17d25fe" providerId="ADAL" clId="{96757293-0489-4BB2-8115-20D2C774B2FF}" dt="2025-01-20T10:08:00.050" v="723" actId="1076"/>
          <ac:spMkLst>
            <pc:docMk/>
            <pc:sldMk cId="2513741223" sldId="452"/>
            <ac:spMk id="19" creationId="{00000000-0000-0000-0000-000000000000}"/>
          </ac:spMkLst>
        </pc:spChg>
        <pc:spChg chg="mod">
          <ac:chgData name="Nguyễn Xuân Quang" userId="1fa805d0-75c0-4a43-8719-6b7ba17d25fe" providerId="ADAL" clId="{96757293-0489-4BB2-8115-20D2C774B2FF}" dt="2025-01-20T10:08:11.898" v="724" actId="1076"/>
          <ac:spMkLst>
            <pc:docMk/>
            <pc:sldMk cId="2513741223" sldId="452"/>
            <ac:spMk id="20" creationId="{00000000-0000-0000-0000-000000000000}"/>
          </ac:spMkLst>
        </pc:spChg>
        <pc:spChg chg="mod">
          <ac:chgData name="Nguyễn Xuân Quang" userId="1fa805d0-75c0-4a43-8719-6b7ba17d25fe" providerId="ADAL" clId="{96757293-0489-4BB2-8115-20D2C774B2FF}" dt="2025-01-20T10:07:49.675" v="721" actId="1076"/>
          <ac:spMkLst>
            <pc:docMk/>
            <pc:sldMk cId="2513741223" sldId="452"/>
            <ac:spMk id="21" creationId="{00000000-0000-0000-0000-000000000000}"/>
          </ac:spMkLst>
        </pc:spChg>
        <pc:spChg chg="add mod">
          <ac:chgData name="Nguyễn Xuân Quang" userId="1fa805d0-75c0-4a43-8719-6b7ba17d25fe" providerId="ADAL" clId="{96757293-0489-4BB2-8115-20D2C774B2FF}" dt="2025-01-20T10:10:09.334" v="821" actId="1076"/>
          <ac:spMkLst>
            <pc:docMk/>
            <pc:sldMk cId="2513741223" sldId="452"/>
            <ac:spMk id="22" creationId="{C5E069B1-599A-087F-FD52-63D032C7329A}"/>
          </ac:spMkLst>
        </pc:spChg>
        <pc:spChg chg="mod ord">
          <ac:chgData name="Nguyễn Xuân Quang" userId="1fa805d0-75c0-4a43-8719-6b7ba17d25fe" providerId="ADAL" clId="{96757293-0489-4BB2-8115-20D2C774B2FF}" dt="2025-01-20T10:07:55.429" v="722" actId="1076"/>
          <ac:spMkLst>
            <pc:docMk/>
            <pc:sldMk cId="2513741223" sldId="452"/>
            <ac:spMk id="10243" creationId="{00000000-0000-0000-0000-000000000000}"/>
          </ac:spMkLst>
        </pc:spChg>
        <pc:picChg chg="mod ord">
          <ac:chgData name="Nguyễn Xuân Quang" userId="1fa805d0-75c0-4a43-8719-6b7ba17d25fe" providerId="ADAL" clId="{96757293-0489-4BB2-8115-20D2C774B2FF}" dt="2025-01-20T10:06:56.156" v="709" actId="1076"/>
          <ac:picMkLst>
            <pc:docMk/>
            <pc:sldMk cId="2513741223" sldId="452"/>
            <ac:picMk id="9"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24:01.079" v="138" actId="1076"/>
        <pc:sldMkLst>
          <pc:docMk/>
          <pc:sldMk cId="1753803203" sldId="453"/>
        </pc:sldMkLst>
        <pc:spChg chg="mod ord">
          <ac:chgData name="Nguyễn Xuân Quang" userId="1fa805d0-75c0-4a43-8719-6b7ba17d25fe" providerId="ADAL" clId="{96757293-0489-4BB2-8115-20D2C774B2FF}" dt="2025-01-20T09:23:16.289" v="130" actId="700"/>
          <ac:spMkLst>
            <pc:docMk/>
            <pc:sldMk cId="1753803203" sldId="453"/>
            <ac:spMk id="2" creationId="{00000000-0000-0000-0000-000000000000}"/>
          </ac:spMkLst>
        </pc:spChg>
        <pc:spChg chg="del mod">
          <ac:chgData name="Nguyễn Xuân Quang" userId="1fa805d0-75c0-4a43-8719-6b7ba17d25fe" providerId="ADAL" clId="{96757293-0489-4BB2-8115-20D2C774B2FF}" dt="2025-01-20T09:23:16.289" v="130" actId="700"/>
          <ac:spMkLst>
            <pc:docMk/>
            <pc:sldMk cId="1753803203" sldId="453"/>
            <ac:spMk id="3" creationId="{00000000-0000-0000-0000-000000000000}"/>
          </ac:spMkLst>
        </pc:spChg>
        <pc:spChg chg="del mod">
          <ac:chgData name="Nguyễn Xuân Quang" userId="1fa805d0-75c0-4a43-8719-6b7ba17d25fe" providerId="ADAL" clId="{96757293-0489-4BB2-8115-20D2C774B2FF}" dt="2025-01-20T09:23:08.106" v="128" actId="478"/>
          <ac:spMkLst>
            <pc:docMk/>
            <pc:sldMk cId="1753803203" sldId="453"/>
            <ac:spMk id="5" creationId="{00000000-0000-0000-0000-000000000000}"/>
          </ac:spMkLst>
        </pc:spChg>
        <pc:spChg chg="del mod">
          <ac:chgData name="Nguyễn Xuân Quang" userId="1fa805d0-75c0-4a43-8719-6b7ba17d25fe" providerId="ADAL" clId="{96757293-0489-4BB2-8115-20D2C774B2FF}" dt="2025-01-20T09:23:44.014" v="134" actId="478"/>
          <ac:spMkLst>
            <pc:docMk/>
            <pc:sldMk cId="1753803203" sldId="453"/>
            <ac:spMk id="14" creationId="{00000000-0000-0000-0000-000000000000}"/>
          </ac:spMkLst>
        </pc:spChg>
        <pc:spChg chg="mod ord">
          <ac:chgData name="Nguyễn Xuân Quang" userId="1fa805d0-75c0-4a43-8719-6b7ba17d25fe" providerId="ADAL" clId="{96757293-0489-4BB2-8115-20D2C774B2FF}" dt="2025-01-20T09:24:01.079" v="138" actId="1076"/>
          <ac:spMkLst>
            <pc:docMk/>
            <pc:sldMk cId="1753803203" sldId="453"/>
            <ac:spMk id="10243" creationId="{00000000-0000-0000-0000-000000000000}"/>
          </ac:spMkLst>
        </pc:spChg>
        <pc:picChg chg="mod">
          <ac:chgData name="Nguyễn Xuân Quang" userId="1fa805d0-75c0-4a43-8719-6b7ba17d25fe" providerId="ADAL" clId="{96757293-0489-4BB2-8115-20D2C774B2FF}" dt="2025-01-20T09:23:51.821" v="135" actId="1076"/>
          <ac:picMkLst>
            <pc:docMk/>
            <pc:sldMk cId="1753803203" sldId="453"/>
            <ac:picMk id="1536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23:00.362" v="127" actId="700"/>
        <pc:sldMkLst>
          <pc:docMk/>
          <pc:sldMk cId="3222044099" sldId="454"/>
        </pc:sldMkLst>
        <pc:spChg chg="mod ord">
          <ac:chgData name="Nguyễn Xuân Quang" userId="1fa805d0-75c0-4a43-8719-6b7ba17d25fe" providerId="ADAL" clId="{96757293-0489-4BB2-8115-20D2C774B2FF}" dt="2025-01-20T09:23:00.362" v="127" actId="700"/>
          <ac:spMkLst>
            <pc:docMk/>
            <pc:sldMk cId="3222044099" sldId="454"/>
            <ac:spMk id="2" creationId="{00000000-0000-0000-0000-000000000000}"/>
          </ac:spMkLst>
        </pc:spChg>
        <pc:spChg chg="del mod">
          <ac:chgData name="Nguyễn Xuân Quang" userId="1fa805d0-75c0-4a43-8719-6b7ba17d25fe" providerId="ADAL" clId="{96757293-0489-4BB2-8115-20D2C774B2FF}" dt="2025-01-20T09:23:00.362" v="127" actId="700"/>
          <ac:spMkLst>
            <pc:docMk/>
            <pc:sldMk cId="3222044099" sldId="454"/>
            <ac:spMk id="3" creationId="{00000000-0000-0000-0000-000000000000}"/>
          </ac:spMkLst>
        </pc:spChg>
        <pc:spChg chg="del mod">
          <ac:chgData name="Nguyễn Xuân Quang" userId="1fa805d0-75c0-4a43-8719-6b7ba17d25fe" providerId="ADAL" clId="{96757293-0489-4BB2-8115-20D2C774B2FF}" dt="2025-01-20T09:22:51.349" v="125" actId="478"/>
          <ac:spMkLst>
            <pc:docMk/>
            <pc:sldMk cId="3222044099" sldId="454"/>
            <ac:spMk id="5" creationId="{00000000-0000-0000-0000-000000000000}"/>
          </ac:spMkLst>
        </pc:spChg>
        <pc:spChg chg="mod ord">
          <ac:chgData name="Nguyễn Xuân Quang" userId="1fa805d0-75c0-4a43-8719-6b7ba17d25fe" providerId="ADAL" clId="{96757293-0489-4BB2-8115-20D2C774B2FF}" dt="2025-01-20T09:23:00.362" v="127" actId="700"/>
          <ac:spMkLst>
            <pc:docMk/>
            <pc:sldMk cId="3222044099" sldId="454"/>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1:01.468" v="829" actId="27636"/>
        <pc:sldMkLst>
          <pc:docMk/>
          <pc:sldMk cId="2189027957" sldId="455"/>
        </pc:sldMkLst>
        <pc:spChg chg="mod ord">
          <ac:chgData name="Nguyễn Xuân Quang" userId="1fa805d0-75c0-4a43-8719-6b7ba17d25fe" providerId="ADAL" clId="{96757293-0489-4BB2-8115-20D2C774B2FF}" dt="2025-01-20T09:22:45.957" v="124" actId="700"/>
          <ac:spMkLst>
            <pc:docMk/>
            <pc:sldMk cId="2189027957" sldId="455"/>
            <ac:spMk id="2" creationId="{00000000-0000-0000-0000-000000000000}"/>
          </ac:spMkLst>
        </pc:spChg>
        <pc:spChg chg="del mod">
          <ac:chgData name="Nguyễn Xuân Quang" userId="1fa805d0-75c0-4a43-8719-6b7ba17d25fe" providerId="ADAL" clId="{96757293-0489-4BB2-8115-20D2C774B2FF}" dt="2025-01-20T09:22:45.957" v="124" actId="700"/>
          <ac:spMkLst>
            <pc:docMk/>
            <pc:sldMk cId="2189027957" sldId="455"/>
            <ac:spMk id="3" creationId="{00000000-0000-0000-0000-000000000000}"/>
          </ac:spMkLst>
        </pc:spChg>
        <pc:spChg chg="del mod">
          <ac:chgData name="Nguyễn Xuân Quang" userId="1fa805d0-75c0-4a43-8719-6b7ba17d25fe" providerId="ADAL" clId="{96757293-0489-4BB2-8115-20D2C774B2FF}" dt="2025-01-20T09:22:39.155" v="122" actId="478"/>
          <ac:spMkLst>
            <pc:docMk/>
            <pc:sldMk cId="2189027957" sldId="455"/>
            <ac:spMk id="5" creationId="{00000000-0000-0000-0000-000000000000}"/>
          </ac:spMkLst>
        </pc:spChg>
        <pc:spChg chg="mod ord">
          <ac:chgData name="Nguyễn Xuân Quang" userId="1fa805d0-75c0-4a43-8719-6b7ba17d25fe" providerId="ADAL" clId="{96757293-0489-4BB2-8115-20D2C774B2FF}" dt="2025-01-20T10:11:01.468" v="829" actId="27636"/>
          <ac:spMkLst>
            <pc:docMk/>
            <pc:sldMk cId="2189027957" sldId="455"/>
            <ac:spMk id="10243" creationId="{00000000-0000-0000-0000-000000000000}"/>
          </ac:spMkLst>
        </pc:spChg>
        <pc:picChg chg="mod">
          <ac:chgData name="Nguyễn Xuân Quang" userId="1fa805d0-75c0-4a43-8719-6b7ba17d25fe" providerId="ADAL" clId="{96757293-0489-4BB2-8115-20D2C774B2FF}" dt="2025-01-20T10:10:48.081" v="824" actId="14100"/>
          <ac:picMkLst>
            <pc:docMk/>
            <pc:sldMk cId="2189027957" sldId="455"/>
            <ac:picMk id="1638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11:32.554" v="836" actId="27636"/>
        <pc:sldMkLst>
          <pc:docMk/>
          <pc:sldMk cId="314673758" sldId="456"/>
        </pc:sldMkLst>
        <pc:spChg chg="mod ord">
          <ac:chgData name="Nguyễn Xuân Quang" userId="1fa805d0-75c0-4a43-8719-6b7ba17d25fe" providerId="ADAL" clId="{96757293-0489-4BB2-8115-20D2C774B2FF}" dt="2025-01-20T09:22:32.037" v="121" actId="700"/>
          <ac:spMkLst>
            <pc:docMk/>
            <pc:sldMk cId="314673758" sldId="456"/>
            <ac:spMk id="2" creationId="{00000000-0000-0000-0000-000000000000}"/>
          </ac:spMkLst>
        </pc:spChg>
        <pc:spChg chg="del mod">
          <ac:chgData name="Nguyễn Xuân Quang" userId="1fa805d0-75c0-4a43-8719-6b7ba17d25fe" providerId="ADAL" clId="{96757293-0489-4BB2-8115-20D2C774B2FF}" dt="2025-01-20T09:22:32.037" v="121" actId="700"/>
          <ac:spMkLst>
            <pc:docMk/>
            <pc:sldMk cId="314673758" sldId="456"/>
            <ac:spMk id="3" creationId="{00000000-0000-0000-0000-000000000000}"/>
          </ac:spMkLst>
        </pc:spChg>
        <pc:spChg chg="del mod">
          <ac:chgData name="Nguyễn Xuân Quang" userId="1fa805d0-75c0-4a43-8719-6b7ba17d25fe" providerId="ADAL" clId="{96757293-0489-4BB2-8115-20D2C774B2FF}" dt="2025-01-20T09:22:25.992" v="119" actId="478"/>
          <ac:spMkLst>
            <pc:docMk/>
            <pc:sldMk cId="314673758" sldId="456"/>
            <ac:spMk id="5" creationId="{00000000-0000-0000-0000-000000000000}"/>
          </ac:spMkLst>
        </pc:spChg>
        <pc:spChg chg="mod ord">
          <ac:chgData name="Nguyễn Xuân Quang" userId="1fa805d0-75c0-4a43-8719-6b7ba17d25fe" providerId="ADAL" clId="{96757293-0489-4BB2-8115-20D2C774B2FF}" dt="2025-01-20T10:11:32.554" v="836" actId="27636"/>
          <ac:spMkLst>
            <pc:docMk/>
            <pc:sldMk cId="314673758" sldId="456"/>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1:56.881" v="841" actId="1076"/>
        <pc:sldMkLst>
          <pc:docMk/>
          <pc:sldMk cId="890699983" sldId="457"/>
        </pc:sldMkLst>
        <pc:spChg chg="mod ord">
          <ac:chgData name="Nguyễn Xuân Quang" userId="1fa805d0-75c0-4a43-8719-6b7ba17d25fe" providerId="ADAL" clId="{96757293-0489-4BB2-8115-20D2C774B2FF}" dt="2025-01-20T09:22:21.886" v="118" actId="700"/>
          <ac:spMkLst>
            <pc:docMk/>
            <pc:sldMk cId="890699983" sldId="457"/>
            <ac:spMk id="2" creationId="{00000000-0000-0000-0000-000000000000}"/>
          </ac:spMkLst>
        </pc:spChg>
        <pc:spChg chg="del mod">
          <ac:chgData name="Nguyễn Xuân Quang" userId="1fa805d0-75c0-4a43-8719-6b7ba17d25fe" providerId="ADAL" clId="{96757293-0489-4BB2-8115-20D2C774B2FF}" dt="2025-01-20T09:22:21.886" v="118" actId="700"/>
          <ac:spMkLst>
            <pc:docMk/>
            <pc:sldMk cId="890699983" sldId="457"/>
            <ac:spMk id="3" creationId="{00000000-0000-0000-0000-000000000000}"/>
          </ac:spMkLst>
        </pc:spChg>
        <pc:spChg chg="del mod">
          <ac:chgData name="Nguyễn Xuân Quang" userId="1fa805d0-75c0-4a43-8719-6b7ba17d25fe" providerId="ADAL" clId="{96757293-0489-4BB2-8115-20D2C774B2FF}" dt="2025-01-20T09:22:16.404" v="116" actId="478"/>
          <ac:spMkLst>
            <pc:docMk/>
            <pc:sldMk cId="890699983" sldId="457"/>
            <ac:spMk id="5" creationId="{00000000-0000-0000-0000-000000000000}"/>
          </ac:spMkLst>
        </pc:spChg>
        <pc:spChg chg="mod ord">
          <ac:chgData name="Nguyễn Xuân Quang" userId="1fa805d0-75c0-4a43-8719-6b7ba17d25fe" providerId="ADAL" clId="{96757293-0489-4BB2-8115-20D2C774B2FF}" dt="2025-01-20T10:11:48.975" v="838" actId="255"/>
          <ac:spMkLst>
            <pc:docMk/>
            <pc:sldMk cId="890699983" sldId="457"/>
            <ac:spMk id="10243" creationId="{00000000-0000-0000-0000-000000000000}"/>
          </ac:spMkLst>
        </pc:spChg>
        <pc:picChg chg="mod">
          <ac:chgData name="Nguyễn Xuân Quang" userId="1fa805d0-75c0-4a43-8719-6b7ba17d25fe" providerId="ADAL" clId="{96757293-0489-4BB2-8115-20D2C774B2FF}" dt="2025-01-20T10:11:56.881" v="841" actId="1076"/>
          <ac:picMkLst>
            <pc:docMk/>
            <pc:sldMk cId="890699983" sldId="457"/>
            <ac:picMk id="17410"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12:11.993" v="846" actId="27636"/>
        <pc:sldMkLst>
          <pc:docMk/>
          <pc:sldMk cId="897467021" sldId="458"/>
        </pc:sldMkLst>
        <pc:spChg chg="mod ord">
          <ac:chgData name="Nguyễn Xuân Quang" userId="1fa805d0-75c0-4a43-8719-6b7ba17d25fe" providerId="ADAL" clId="{96757293-0489-4BB2-8115-20D2C774B2FF}" dt="2025-01-20T09:22:08.876" v="115" actId="700"/>
          <ac:spMkLst>
            <pc:docMk/>
            <pc:sldMk cId="897467021" sldId="458"/>
            <ac:spMk id="2" creationId="{00000000-0000-0000-0000-000000000000}"/>
          </ac:spMkLst>
        </pc:spChg>
        <pc:spChg chg="del mod">
          <ac:chgData name="Nguyễn Xuân Quang" userId="1fa805d0-75c0-4a43-8719-6b7ba17d25fe" providerId="ADAL" clId="{96757293-0489-4BB2-8115-20D2C774B2FF}" dt="2025-01-20T09:22:08.876" v="115" actId="700"/>
          <ac:spMkLst>
            <pc:docMk/>
            <pc:sldMk cId="897467021" sldId="458"/>
            <ac:spMk id="3" creationId="{00000000-0000-0000-0000-000000000000}"/>
          </ac:spMkLst>
        </pc:spChg>
        <pc:spChg chg="del mod">
          <ac:chgData name="Nguyễn Xuân Quang" userId="1fa805d0-75c0-4a43-8719-6b7ba17d25fe" providerId="ADAL" clId="{96757293-0489-4BB2-8115-20D2C774B2FF}" dt="2025-01-20T09:22:00.755" v="113" actId="478"/>
          <ac:spMkLst>
            <pc:docMk/>
            <pc:sldMk cId="897467021" sldId="458"/>
            <ac:spMk id="5" creationId="{00000000-0000-0000-0000-000000000000}"/>
          </ac:spMkLst>
        </pc:spChg>
        <pc:spChg chg="mod ord">
          <ac:chgData name="Nguyễn Xuân Quang" userId="1fa805d0-75c0-4a43-8719-6b7ba17d25fe" providerId="ADAL" clId="{96757293-0489-4BB2-8115-20D2C774B2FF}" dt="2025-01-20T10:12:11.993" v="846" actId="27636"/>
          <ac:spMkLst>
            <pc:docMk/>
            <pc:sldMk cId="897467021" sldId="458"/>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2:33.740" v="850" actId="27636"/>
        <pc:sldMkLst>
          <pc:docMk/>
          <pc:sldMk cId="2148814709" sldId="459"/>
        </pc:sldMkLst>
        <pc:spChg chg="mod ord">
          <ac:chgData name="Nguyễn Xuân Quang" userId="1fa805d0-75c0-4a43-8719-6b7ba17d25fe" providerId="ADAL" clId="{96757293-0489-4BB2-8115-20D2C774B2FF}" dt="2025-01-20T09:21:55.141" v="111" actId="700"/>
          <ac:spMkLst>
            <pc:docMk/>
            <pc:sldMk cId="2148814709" sldId="459"/>
            <ac:spMk id="2" creationId="{00000000-0000-0000-0000-000000000000}"/>
          </ac:spMkLst>
        </pc:spChg>
        <pc:spChg chg="del mod">
          <ac:chgData name="Nguyễn Xuân Quang" userId="1fa805d0-75c0-4a43-8719-6b7ba17d25fe" providerId="ADAL" clId="{96757293-0489-4BB2-8115-20D2C774B2FF}" dt="2025-01-20T09:21:55.141" v="111" actId="700"/>
          <ac:spMkLst>
            <pc:docMk/>
            <pc:sldMk cId="2148814709" sldId="459"/>
            <ac:spMk id="3" creationId="{00000000-0000-0000-0000-000000000000}"/>
          </ac:spMkLst>
        </pc:spChg>
        <pc:spChg chg="del mod">
          <ac:chgData name="Nguyễn Xuân Quang" userId="1fa805d0-75c0-4a43-8719-6b7ba17d25fe" providerId="ADAL" clId="{96757293-0489-4BB2-8115-20D2C774B2FF}" dt="2025-01-20T09:21:45.878" v="109" actId="478"/>
          <ac:spMkLst>
            <pc:docMk/>
            <pc:sldMk cId="2148814709" sldId="459"/>
            <ac:spMk id="5" creationId="{00000000-0000-0000-0000-000000000000}"/>
          </ac:spMkLst>
        </pc:spChg>
        <pc:spChg chg="mod ord">
          <ac:chgData name="Nguyễn Xuân Quang" userId="1fa805d0-75c0-4a43-8719-6b7ba17d25fe" providerId="ADAL" clId="{96757293-0489-4BB2-8115-20D2C774B2FF}" dt="2025-01-20T10:12:33.740" v="850" actId="27636"/>
          <ac:spMkLst>
            <pc:docMk/>
            <pc:sldMk cId="2148814709" sldId="459"/>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2:40.359" v="851" actId="1076"/>
        <pc:sldMkLst>
          <pc:docMk/>
          <pc:sldMk cId="2938861331" sldId="460"/>
        </pc:sldMkLst>
        <pc:spChg chg="mod ord">
          <ac:chgData name="Nguyễn Xuân Quang" userId="1fa805d0-75c0-4a43-8719-6b7ba17d25fe" providerId="ADAL" clId="{96757293-0489-4BB2-8115-20D2C774B2FF}" dt="2025-01-20T09:21:35.510" v="108" actId="700"/>
          <ac:spMkLst>
            <pc:docMk/>
            <pc:sldMk cId="2938861331" sldId="460"/>
            <ac:spMk id="2" creationId="{00000000-0000-0000-0000-000000000000}"/>
          </ac:spMkLst>
        </pc:spChg>
        <pc:spChg chg="del mod">
          <ac:chgData name="Nguyễn Xuân Quang" userId="1fa805d0-75c0-4a43-8719-6b7ba17d25fe" providerId="ADAL" clId="{96757293-0489-4BB2-8115-20D2C774B2FF}" dt="2025-01-20T09:21:35.510" v="108" actId="700"/>
          <ac:spMkLst>
            <pc:docMk/>
            <pc:sldMk cId="2938861331" sldId="460"/>
            <ac:spMk id="3" creationId="{00000000-0000-0000-0000-000000000000}"/>
          </ac:spMkLst>
        </pc:spChg>
        <pc:spChg chg="del mod">
          <ac:chgData name="Nguyễn Xuân Quang" userId="1fa805d0-75c0-4a43-8719-6b7ba17d25fe" providerId="ADAL" clId="{96757293-0489-4BB2-8115-20D2C774B2FF}" dt="2025-01-20T09:21:25.311" v="106" actId="478"/>
          <ac:spMkLst>
            <pc:docMk/>
            <pc:sldMk cId="2938861331" sldId="460"/>
            <ac:spMk id="5" creationId="{00000000-0000-0000-0000-000000000000}"/>
          </ac:spMkLst>
        </pc:spChg>
        <pc:spChg chg="mod ord">
          <ac:chgData name="Nguyễn Xuân Quang" userId="1fa805d0-75c0-4a43-8719-6b7ba17d25fe" providerId="ADAL" clId="{96757293-0489-4BB2-8115-20D2C774B2FF}" dt="2025-01-20T10:12:40.359" v="851" actId="1076"/>
          <ac:spMkLst>
            <pc:docMk/>
            <pc:sldMk cId="2938861331" sldId="460"/>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3:30.253" v="864" actId="255"/>
        <pc:sldMkLst>
          <pc:docMk/>
          <pc:sldMk cId="733785073" sldId="461"/>
        </pc:sldMkLst>
        <pc:spChg chg="mod ord">
          <ac:chgData name="Nguyễn Xuân Quang" userId="1fa805d0-75c0-4a43-8719-6b7ba17d25fe" providerId="ADAL" clId="{96757293-0489-4BB2-8115-20D2C774B2FF}" dt="2025-01-20T09:21:16.203" v="105" actId="700"/>
          <ac:spMkLst>
            <pc:docMk/>
            <pc:sldMk cId="733785073" sldId="461"/>
            <ac:spMk id="2" creationId="{00000000-0000-0000-0000-000000000000}"/>
          </ac:spMkLst>
        </pc:spChg>
        <pc:spChg chg="del mod">
          <ac:chgData name="Nguyễn Xuân Quang" userId="1fa805d0-75c0-4a43-8719-6b7ba17d25fe" providerId="ADAL" clId="{96757293-0489-4BB2-8115-20D2C774B2FF}" dt="2025-01-20T09:21:16.203" v="105" actId="700"/>
          <ac:spMkLst>
            <pc:docMk/>
            <pc:sldMk cId="733785073" sldId="461"/>
            <ac:spMk id="3" creationId="{00000000-0000-0000-0000-000000000000}"/>
          </ac:spMkLst>
        </pc:spChg>
        <pc:spChg chg="del mod">
          <ac:chgData name="Nguyễn Xuân Quang" userId="1fa805d0-75c0-4a43-8719-6b7ba17d25fe" providerId="ADAL" clId="{96757293-0489-4BB2-8115-20D2C774B2FF}" dt="2025-01-20T09:21:08.507" v="103" actId="478"/>
          <ac:spMkLst>
            <pc:docMk/>
            <pc:sldMk cId="733785073" sldId="461"/>
            <ac:spMk id="5" creationId="{00000000-0000-0000-0000-000000000000}"/>
          </ac:spMkLst>
        </pc:spChg>
        <pc:spChg chg="mod ord">
          <ac:chgData name="Nguyễn Xuân Quang" userId="1fa805d0-75c0-4a43-8719-6b7ba17d25fe" providerId="ADAL" clId="{96757293-0489-4BB2-8115-20D2C774B2FF}" dt="2025-01-20T10:13:30.253" v="864" actId="255"/>
          <ac:spMkLst>
            <pc:docMk/>
            <pc:sldMk cId="733785073" sldId="461"/>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3:46.523" v="868" actId="27636"/>
        <pc:sldMkLst>
          <pc:docMk/>
          <pc:sldMk cId="2742373394" sldId="462"/>
        </pc:sldMkLst>
        <pc:spChg chg="mod ord">
          <ac:chgData name="Nguyễn Xuân Quang" userId="1fa805d0-75c0-4a43-8719-6b7ba17d25fe" providerId="ADAL" clId="{96757293-0489-4BB2-8115-20D2C774B2FF}" dt="2025-01-20T09:20:51.950" v="101" actId="700"/>
          <ac:spMkLst>
            <pc:docMk/>
            <pc:sldMk cId="2742373394" sldId="462"/>
            <ac:spMk id="2" creationId="{00000000-0000-0000-0000-000000000000}"/>
          </ac:spMkLst>
        </pc:spChg>
        <pc:spChg chg="del mod">
          <ac:chgData name="Nguyễn Xuân Quang" userId="1fa805d0-75c0-4a43-8719-6b7ba17d25fe" providerId="ADAL" clId="{96757293-0489-4BB2-8115-20D2C774B2FF}" dt="2025-01-20T09:20:51.950" v="101" actId="700"/>
          <ac:spMkLst>
            <pc:docMk/>
            <pc:sldMk cId="2742373394" sldId="462"/>
            <ac:spMk id="3" creationId="{00000000-0000-0000-0000-000000000000}"/>
          </ac:spMkLst>
        </pc:spChg>
        <pc:spChg chg="del mod">
          <ac:chgData name="Nguyễn Xuân Quang" userId="1fa805d0-75c0-4a43-8719-6b7ba17d25fe" providerId="ADAL" clId="{96757293-0489-4BB2-8115-20D2C774B2FF}" dt="2025-01-20T09:20:34.633" v="98" actId="478"/>
          <ac:spMkLst>
            <pc:docMk/>
            <pc:sldMk cId="2742373394" sldId="462"/>
            <ac:spMk id="5" creationId="{00000000-0000-0000-0000-000000000000}"/>
          </ac:spMkLst>
        </pc:spChg>
        <pc:spChg chg="del">
          <ac:chgData name="Nguyễn Xuân Quang" userId="1fa805d0-75c0-4a43-8719-6b7ba17d25fe" providerId="ADAL" clId="{96757293-0489-4BB2-8115-20D2C774B2FF}" dt="2025-01-20T09:20:37.746" v="99" actId="478"/>
          <ac:spMkLst>
            <pc:docMk/>
            <pc:sldMk cId="2742373394" sldId="462"/>
            <ac:spMk id="12" creationId="{00000000-0000-0000-0000-000000000000}"/>
          </ac:spMkLst>
        </pc:spChg>
        <pc:spChg chg="mod ord">
          <ac:chgData name="Nguyễn Xuân Quang" userId="1fa805d0-75c0-4a43-8719-6b7ba17d25fe" providerId="ADAL" clId="{96757293-0489-4BB2-8115-20D2C774B2FF}" dt="2025-01-20T10:13:46.523" v="868" actId="27636"/>
          <ac:spMkLst>
            <pc:docMk/>
            <pc:sldMk cId="2742373394" sldId="46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4:06.840" v="871" actId="14100"/>
        <pc:sldMkLst>
          <pc:docMk/>
          <pc:sldMk cId="2095204693" sldId="463"/>
        </pc:sldMkLst>
        <pc:spChg chg="mod ord">
          <ac:chgData name="Nguyễn Xuân Quang" userId="1fa805d0-75c0-4a43-8719-6b7ba17d25fe" providerId="ADAL" clId="{96757293-0489-4BB2-8115-20D2C774B2FF}" dt="2025-01-20T09:20:21.055" v="96" actId="700"/>
          <ac:spMkLst>
            <pc:docMk/>
            <pc:sldMk cId="2095204693" sldId="463"/>
            <ac:spMk id="2" creationId="{00000000-0000-0000-0000-000000000000}"/>
          </ac:spMkLst>
        </pc:spChg>
        <pc:spChg chg="mod ord">
          <ac:chgData name="Nguyễn Xuân Quang" userId="1fa805d0-75c0-4a43-8719-6b7ba17d25fe" providerId="ADAL" clId="{96757293-0489-4BB2-8115-20D2C774B2FF}" dt="2025-01-20T09:20:28.422" v="97" actId="6549"/>
          <ac:spMkLst>
            <pc:docMk/>
            <pc:sldMk cId="2095204693" sldId="463"/>
            <ac:spMk id="3" creationId="{00000000-0000-0000-0000-000000000000}"/>
          </ac:spMkLst>
        </pc:spChg>
        <pc:spChg chg="del mod">
          <ac:chgData name="Nguyễn Xuân Quang" userId="1fa805d0-75c0-4a43-8719-6b7ba17d25fe" providerId="ADAL" clId="{96757293-0489-4BB2-8115-20D2C774B2FF}" dt="2025-01-20T09:20:16.696" v="95" actId="478"/>
          <ac:spMkLst>
            <pc:docMk/>
            <pc:sldMk cId="2095204693" sldId="463"/>
            <ac:spMk id="5" creationId="{00000000-0000-0000-0000-000000000000}"/>
          </ac:spMkLst>
        </pc:spChg>
        <pc:spChg chg="mod ord">
          <ac:chgData name="Nguyễn Xuân Quang" userId="1fa805d0-75c0-4a43-8719-6b7ba17d25fe" providerId="ADAL" clId="{96757293-0489-4BB2-8115-20D2C774B2FF}" dt="2025-01-20T10:14:06.840" v="871" actId="14100"/>
          <ac:spMkLst>
            <pc:docMk/>
            <pc:sldMk cId="2095204693" sldId="463"/>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4:28.905" v="873" actId="255"/>
        <pc:sldMkLst>
          <pc:docMk/>
          <pc:sldMk cId="2983745130" sldId="464"/>
        </pc:sldMkLst>
        <pc:spChg chg="mod ord">
          <ac:chgData name="Nguyễn Xuân Quang" userId="1fa805d0-75c0-4a43-8719-6b7ba17d25fe" providerId="ADAL" clId="{96757293-0489-4BB2-8115-20D2C774B2FF}" dt="2025-01-20T09:20:05.321" v="94" actId="700"/>
          <ac:spMkLst>
            <pc:docMk/>
            <pc:sldMk cId="2983745130" sldId="464"/>
            <ac:spMk id="2" creationId="{00000000-0000-0000-0000-000000000000}"/>
          </ac:spMkLst>
        </pc:spChg>
        <pc:spChg chg="del mod">
          <ac:chgData name="Nguyễn Xuân Quang" userId="1fa805d0-75c0-4a43-8719-6b7ba17d25fe" providerId="ADAL" clId="{96757293-0489-4BB2-8115-20D2C774B2FF}" dt="2025-01-20T09:20:05.321" v="94" actId="700"/>
          <ac:spMkLst>
            <pc:docMk/>
            <pc:sldMk cId="2983745130" sldId="464"/>
            <ac:spMk id="3" creationId="{00000000-0000-0000-0000-000000000000}"/>
          </ac:spMkLst>
        </pc:spChg>
        <pc:spChg chg="del mod">
          <ac:chgData name="Nguyễn Xuân Quang" userId="1fa805d0-75c0-4a43-8719-6b7ba17d25fe" providerId="ADAL" clId="{96757293-0489-4BB2-8115-20D2C774B2FF}" dt="2025-01-20T09:19:43.118" v="91" actId="478"/>
          <ac:spMkLst>
            <pc:docMk/>
            <pc:sldMk cId="2983745130" sldId="464"/>
            <ac:spMk id="5" creationId="{00000000-0000-0000-0000-000000000000}"/>
          </ac:spMkLst>
        </pc:spChg>
        <pc:spChg chg="mod ord">
          <ac:chgData name="Nguyễn Xuân Quang" userId="1fa805d0-75c0-4a43-8719-6b7ba17d25fe" providerId="ADAL" clId="{96757293-0489-4BB2-8115-20D2C774B2FF}" dt="2025-01-20T10:14:28.905" v="873" actId="255"/>
          <ac:spMkLst>
            <pc:docMk/>
            <pc:sldMk cId="2983745130" sldId="464"/>
            <ac:spMk id="10243" creationId="{00000000-0000-0000-0000-000000000000}"/>
          </ac:spMkLst>
        </pc:spChg>
      </pc:sldChg>
      <pc:sldChg chg="delSp modSp add del mod modTransition">
        <pc:chgData name="Nguyễn Xuân Quang" userId="1fa805d0-75c0-4a43-8719-6b7ba17d25fe" providerId="ADAL" clId="{96757293-0489-4BB2-8115-20D2C774B2FF}" dt="2025-01-20T10:14:35.110" v="874" actId="2696"/>
        <pc:sldMkLst>
          <pc:docMk/>
          <pc:sldMk cId="1354841134" sldId="465"/>
        </pc:sldMkLst>
        <pc:spChg chg="mod">
          <ac:chgData name="Nguyễn Xuân Quang" userId="1fa805d0-75c0-4a43-8719-6b7ba17d25fe" providerId="ADAL" clId="{96757293-0489-4BB2-8115-20D2C774B2FF}" dt="2025-01-20T09:19:36.760" v="90" actId="6549"/>
          <ac:spMkLst>
            <pc:docMk/>
            <pc:sldMk cId="1354841134" sldId="465"/>
            <ac:spMk id="3" creationId="{00000000-0000-0000-0000-000000000000}"/>
          </ac:spMkLst>
        </pc:spChg>
        <pc:spChg chg="mod">
          <ac:chgData name="Nguyễn Xuân Quang" userId="1fa805d0-75c0-4a43-8719-6b7ba17d25fe" providerId="ADAL" clId="{96757293-0489-4BB2-8115-20D2C774B2FF}" dt="2025-01-20T09:11:28.850" v="0"/>
          <ac:spMkLst>
            <pc:docMk/>
            <pc:sldMk cId="1354841134" sldId="465"/>
            <ac:spMk id="5" creationId="{00000000-0000-0000-0000-000000000000}"/>
          </ac:spMkLst>
        </pc:spChg>
        <pc:spChg chg="del">
          <ac:chgData name="Nguyễn Xuân Quang" userId="1fa805d0-75c0-4a43-8719-6b7ba17d25fe" providerId="ADAL" clId="{96757293-0489-4BB2-8115-20D2C774B2FF}" dt="2025-01-20T09:19:34.813" v="89" actId="478"/>
          <ac:spMkLst>
            <pc:docMk/>
            <pc:sldMk cId="1354841134" sldId="465"/>
            <ac:spMk id="12" creationId="{00000000-0000-0000-0000-000000000000}"/>
          </ac:spMkLst>
        </pc:spChg>
      </pc:sldChg>
      <pc:sldChg chg="del">
        <pc:chgData name="Nguyễn Xuân Quang" userId="1fa805d0-75c0-4a43-8719-6b7ba17d25fe" providerId="ADAL" clId="{96757293-0489-4BB2-8115-20D2C774B2FF}" dt="2025-01-20T09:42:48.895" v="371" actId="2696"/>
        <pc:sldMkLst>
          <pc:docMk/>
          <pc:sldMk cId="0" sldId="681"/>
        </pc:sldMkLst>
      </pc:sldChg>
      <pc:sldChg chg="del">
        <pc:chgData name="Nguyễn Xuân Quang" userId="1fa805d0-75c0-4a43-8719-6b7ba17d25fe" providerId="ADAL" clId="{96757293-0489-4BB2-8115-20D2C774B2FF}" dt="2025-01-20T09:11:51.943" v="35" actId="47"/>
        <pc:sldMkLst>
          <pc:docMk/>
          <pc:sldMk cId="3816177024" sldId="704"/>
        </pc:sldMkLst>
      </pc:sldChg>
      <pc:sldChg chg="del">
        <pc:chgData name="Nguyễn Xuân Quang" userId="1fa805d0-75c0-4a43-8719-6b7ba17d25fe" providerId="ADAL" clId="{96757293-0489-4BB2-8115-20D2C774B2FF}" dt="2025-01-20T09:11:51.943" v="35" actId="47"/>
        <pc:sldMkLst>
          <pc:docMk/>
          <pc:sldMk cId="1282461915" sldId="705"/>
        </pc:sldMkLst>
      </pc:sldChg>
      <pc:sldChg chg="del">
        <pc:chgData name="Nguyễn Xuân Quang" userId="1fa805d0-75c0-4a43-8719-6b7ba17d25fe" providerId="ADAL" clId="{96757293-0489-4BB2-8115-20D2C774B2FF}" dt="2025-01-20T09:11:51.943" v="35" actId="47"/>
        <pc:sldMkLst>
          <pc:docMk/>
          <pc:sldMk cId="4152566154" sldId="706"/>
        </pc:sldMkLst>
      </pc:sldChg>
      <pc:sldChg chg="del">
        <pc:chgData name="Nguyễn Xuân Quang" userId="1fa805d0-75c0-4a43-8719-6b7ba17d25fe" providerId="ADAL" clId="{96757293-0489-4BB2-8115-20D2C774B2FF}" dt="2025-01-20T09:11:51.943" v="35" actId="47"/>
        <pc:sldMkLst>
          <pc:docMk/>
          <pc:sldMk cId="693571424" sldId="707"/>
        </pc:sldMkLst>
      </pc:sldChg>
      <pc:sldChg chg="del">
        <pc:chgData name="Nguyễn Xuân Quang" userId="1fa805d0-75c0-4a43-8719-6b7ba17d25fe" providerId="ADAL" clId="{96757293-0489-4BB2-8115-20D2C774B2FF}" dt="2025-01-20T09:11:51.943" v="35" actId="47"/>
        <pc:sldMkLst>
          <pc:docMk/>
          <pc:sldMk cId="1752399126" sldId="708"/>
        </pc:sldMkLst>
      </pc:sldChg>
      <pc:sldChg chg="del">
        <pc:chgData name="Nguyễn Xuân Quang" userId="1fa805d0-75c0-4a43-8719-6b7ba17d25fe" providerId="ADAL" clId="{96757293-0489-4BB2-8115-20D2C774B2FF}" dt="2025-01-20T09:11:51.943" v="35" actId="47"/>
        <pc:sldMkLst>
          <pc:docMk/>
          <pc:sldMk cId="1971979056" sldId="709"/>
        </pc:sldMkLst>
      </pc:sldChg>
      <pc:sldChg chg="del">
        <pc:chgData name="Nguyễn Xuân Quang" userId="1fa805d0-75c0-4a43-8719-6b7ba17d25fe" providerId="ADAL" clId="{96757293-0489-4BB2-8115-20D2C774B2FF}" dt="2025-01-20T09:11:51.943" v="35" actId="47"/>
        <pc:sldMkLst>
          <pc:docMk/>
          <pc:sldMk cId="1478836213" sldId="710"/>
        </pc:sldMkLst>
      </pc:sldChg>
      <pc:sldChg chg="del">
        <pc:chgData name="Nguyễn Xuân Quang" userId="1fa805d0-75c0-4a43-8719-6b7ba17d25fe" providerId="ADAL" clId="{96757293-0489-4BB2-8115-20D2C774B2FF}" dt="2025-01-20T09:11:51.943" v="35" actId="47"/>
        <pc:sldMkLst>
          <pc:docMk/>
          <pc:sldMk cId="702299786" sldId="714"/>
        </pc:sldMkLst>
      </pc:sldChg>
      <pc:sldChg chg="del">
        <pc:chgData name="Nguyễn Xuân Quang" userId="1fa805d0-75c0-4a43-8719-6b7ba17d25fe" providerId="ADAL" clId="{96757293-0489-4BB2-8115-20D2C774B2FF}" dt="2025-01-20T09:11:51.943" v="35" actId="47"/>
        <pc:sldMkLst>
          <pc:docMk/>
          <pc:sldMk cId="4024777591" sldId="715"/>
        </pc:sldMkLst>
      </pc:sldChg>
      <pc:sldChg chg="del">
        <pc:chgData name="Nguyễn Xuân Quang" userId="1fa805d0-75c0-4a43-8719-6b7ba17d25fe" providerId="ADAL" clId="{96757293-0489-4BB2-8115-20D2C774B2FF}" dt="2025-01-20T09:11:51.943" v="35" actId="47"/>
        <pc:sldMkLst>
          <pc:docMk/>
          <pc:sldMk cId="3743788745" sldId="716"/>
        </pc:sldMkLst>
      </pc:sldChg>
      <pc:sldChg chg="del">
        <pc:chgData name="Nguyễn Xuân Quang" userId="1fa805d0-75c0-4a43-8719-6b7ba17d25fe" providerId="ADAL" clId="{96757293-0489-4BB2-8115-20D2C774B2FF}" dt="2025-01-20T09:11:51.943" v="35" actId="47"/>
        <pc:sldMkLst>
          <pc:docMk/>
          <pc:sldMk cId="268743354" sldId="717"/>
        </pc:sldMkLst>
      </pc:sldChg>
      <pc:sldChg chg="del">
        <pc:chgData name="Nguyễn Xuân Quang" userId="1fa805d0-75c0-4a43-8719-6b7ba17d25fe" providerId="ADAL" clId="{96757293-0489-4BB2-8115-20D2C774B2FF}" dt="2025-01-20T09:11:51.943" v="35" actId="47"/>
        <pc:sldMkLst>
          <pc:docMk/>
          <pc:sldMk cId="3806634268" sldId="747"/>
        </pc:sldMkLst>
      </pc:sldChg>
      <pc:sldChg chg="del">
        <pc:chgData name="Nguyễn Xuân Quang" userId="1fa805d0-75c0-4a43-8719-6b7ba17d25fe" providerId="ADAL" clId="{96757293-0489-4BB2-8115-20D2C774B2FF}" dt="2025-01-20T09:11:51.943" v="35" actId="47"/>
        <pc:sldMkLst>
          <pc:docMk/>
          <pc:sldMk cId="2530393859" sldId="748"/>
        </pc:sldMkLst>
      </pc:sldChg>
      <pc:sldChg chg="del">
        <pc:chgData name="Nguyễn Xuân Quang" userId="1fa805d0-75c0-4a43-8719-6b7ba17d25fe" providerId="ADAL" clId="{96757293-0489-4BB2-8115-20D2C774B2FF}" dt="2025-01-20T09:11:51.943" v="35" actId="47"/>
        <pc:sldMkLst>
          <pc:docMk/>
          <pc:sldMk cId="1059343906" sldId="749"/>
        </pc:sldMkLst>
      </pc:sldChg>
      <pc:sldChg chg="del">
        <pc:chgData name="Nguyễn Xuân Quang" userId="1fa805d0-75c0-4a43-8719-6b7ba17d25fe" providerId="ADAL" clId="{96757293-0489-4BB2-8115-20D2C774B2FF}" dt="2025-01-20T09:11:51.943" v="35" actId="47"/>
        <pc:sldMkLst>
          <pc:docMk/>
          <pc:sldMk cId="2870334114" sldId="750"/>
        </pc:sldMkLst>
      </pc:sldChg>
      <pc:sldChg chg="del">
        <pc:chgData name="Nguyễn Xuân Quang" userId="1fa805d0-75c0-4a43-8719-6b7ba17d25fe" providerId="ADAL" clId="{96757293-0489-4BB2-8115-20D2C774B2FF}" dt="2025-01-20T09:11:51.943" v="35" actId="47"/>
        <pc:sldMkLst>
          <pc:docMk/>
          <pc:sldMk cId="300383155" sldId="751"/>
        </pc:sldMkLst>
      </pc:sldChg>
      <pc:sldChg chg="del">
        <pc:chgData name="Nguyễn Xuân Quang" userId="1fa805d0-75c0-4a43-8719-6b7ba17d25fe" providerId="ADAL" clId="{96757293-0489-4BB2-8115-20D2C774B2FF}" dt="2025-01-20T09:11:51.943" v="35" actId="47"/>
        <pc:sldMkLst>
          <pc:docMk/>
          <pc:sldMk cId="3355888044" sldId="752"/>
        </pc:sldMkLst>
      </pc:sldChg>
      <pc:sldChg chg="del">
        <pc:chgData name="Nguyễn Xuân Quang" userId="1fa805d0-75c0-4a43-8719-6b7ba17d25fe" providerId="ADAL" clId="{96757293-0489-4BB2-8115-20D2C774B2FF}" dt="2025-01-20T09:11:51.943" v="35" actId="47"/>
        <pc:sldMkLst>
          <pc:docMk/>
          <pc:sldMk cId="228053044" sldId="753"/>
        </pc:sldMkLst>
      </pc:sldChg>
      <pc:sldMasterChg chg="delSldLayout modSldLayout">
        <pc:chgData name="Nguyễn Xuân Quang" userId="1fa805d0-75c0-4a43-8719-6b7ba17d25fe" providerId="ADAL" clId="{96757293-0489-4BB2-8115-20D2C774B2FF}" dt="2025-01-20T10:14:35.110" v="874" actId="2696"/>
        <pc:sldMasterMkLst>
          <pc:docMk/>
          <pc:sldMasterMk cId="0" sldId="2147483676"/>
        </pc:sldMasterMkLst>
        <pc:sldLayoutChg chg="del">
          <pc:chgData name="Nguyễn Xuân Quang" userId="1fa805d0-75c0-4a43-8719-6b7ba17d25fe" providerId="ADAL" clId="{96757293-0489-4BB2-8115-20D2C774B2FF}" dt="2025-01-20T09:42:48.895" v="371" actId="2696"/>
          <pc:sldLayoutMkLst>
            <pc:docMk/>
            <pc:sldMasterMk cId="0" sldId="2147483676"/>
            <pc:sldLayoutMk cId="568899228" sldId="2147483674"/>
          </pc:sldLayoutMkLst>
        </pc:sldLayoutChg>
        <pc:sldLayoutChg chg="addSp delSp modSp del mod">
          <pc:chgData name="Nguyễn Xuân Quang" userId="1fa805d0-75c0-4a43-8719-6b7ba17d25fe" providerId="ADAL" clId="{96757293-0489-4BB2-8115-20D2C774B2FF}" dt="2025-01-20T10:14:35.110" v="874" actId="2696"/>
          <pc:sldLayoutMkLst>
            <pc:docMk/>
            <pc:sldMasterMk cId="0" sldId="2147483676"/>
            <pc:sldLayoutMk cId="1815718204" sldId="2147483675"/>
          </pc:sldLayoutMkLst>
          <pc:spChg chg="del">
            <ac:chgData name="Nguyễn Xuân Quang" userId="1fa805d0-75c0-4a43-8719-6b7ba17d25fe" providerId="ADAL" clId="{96757293-0489-4BB2-8115-20D2C774B2FF}" dt="2025-01-20T09:16:22.939" v="70"/>
            <ac:spMkLst>
              <pc:docMk/>
              <pc:sldMasterMk cId="0" sldId="2147483676"/>
              <pc:sldLayoutMk cId="1815718204" sldId="2147483675"/>
              <ac:spMk id="2" creationId="{00000000-0000-0000-0000-000000000000}"/>
            </ac:spMkLst>
          </pc:spChg>
          <pc:spChg chg="mod">
            <ac:chgData name="Nguyễn Xuân Quang" userId="1fa805d0-75c0-4a43-8719-6b7ba17d25fe" providerId="ADAL" clId="{96757293-0489-4BB2-8115-20D2C774B2FF}" dt="2025-01-20T09:15:45.527" v="69" actId="20577"/>
            <ac:spMkLst>
              <pc:docMk/>
              <pc:sldMasterMk cId="0" sldId="2147483676"/>
              <pc:sldLayoutMk cId="1815718204" sldId="2147483675"/>
              <ac:spMk id="5" creationId="{00000000-0000-0000-0000-000000000000}"/>
            </ac:spMkLst>
          </pc:spChg>
          <pc:spChg chg="add mod">
            <ac:chgData name="Nguyễn Xuân Quang" userId="1fa805d0-75c0-4a43-8719-6b7ba17d25fe" providerId="ADAL" clId="{96757293-0489-4BB2-8115-20D2C774B2FF}" dt="2025-01-20T09:16:24.998" v="71"/>
            <ac:spMkLst>
              <pc:docMk/>
              <pc:sldMasterMk cId="0" sldId="2147483676"/>
              <pc:sldLayoutMk cId="1815718204" sldId="2147483675"/>
              <ac:spMk id="6" creationId="{D342B3CD-4E60-2987-2A77-D89AB5DB1842}"/>
            </ac:spMkLst>
          </pc:spChg>
        </pc:sldLayoutChg>
      </pc:sldMasterChg>
    </pc:docChg>
  </pc:docChgLst>
</pc:chgInfo>
</file>

<file path=ppt/charts/_rels/chart1.xml.rels>&#65279;<?xml version="1.0" encoding="utf-8" standalone="yes"?><Relationships xmlns="http://schemas.openxmlformats.org/package/2006/relationships"><Relationship Id="rId1" Type="http://schemas.openxmlformats.org/officeDocument/2006/relationships/oleObject" Target="file:///C:\Users\admin\Desktop\Ti&#234;u%20th&#7909;%20n&#259;ng%20l&#432;&#7907;ng_TimesSquare.xlsx" TargetMode="External" /><Relationship Id="rId2" Type="http://schemas.microsoft.com/office/2011/relationships/chartColorStyle" Target="colors1.xml" /><Relationship Id="rId3" Type="http://schemas.microsoft.com/office/2011/relationships/chartStyle" Target="style1.xml" /></Relationships>
</file>

<file path=ppt/charts/chart1.xml><?xml version="1.0" encoding="utf-8"?>
<c:chartSpace xmlns:a="http://schemas.openxmlformats.org/drawingml/2006/main" xmlns:r="http://schemas.openxmlformats.org/officeDocument/2006/relationships" xmlns:c="http://schemas.openxmlformats.org/drawingml/20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60" b="1" i="0" u="none" strike="noStrike" kern="1200" spc="0" baseline="0">
                <a:solidFill>
                  <a:schemeClr val="tx1">
                    <a:lumMod val="65000"/>
                    <a:lumOff val="35000"/>
                  </a:schemeClr>
                </a:solidFill>
                <a:latin typeface="+mn-lt"/>
                <a:ea typeface="+mn-ea"/>
                <a:cs typeface="+mn-cs"/>
              </a:defRPr>
            </a:pPr>
            <a:r>
              <a:rPr lang="en-US" sz="1200" b="1">
                <a:latin typeface="Arial" panose="020b0604020202020204" pitchFamily="34" charset="0"/>
                <a:cs typeface="Arial" panose="020b0604020202020204" pitchFamily="34" charset="0"/>
              </a:rPr>
              <a:t>Xác</a:t>
            </a:r>
            <a:r>
              <a:rPr lang="en-US" sz="1200" b="1" baseline="0">
                <a:latin typeface="Arial" panose="020b0604020202020204" pitchFamily="34" charset="0"/>
                <a:cs typeface="Arial" panose="020b0604020202020204" pitchFamily="34" charset="0"/>
              </a:rPr>
              <a:t> định các cơ hội theo từng bậc </a:t>
            </a:r>
            <a:endParaRPr lang="en-US" sz="1200" b="1">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p>
          <a:pPr>
            <a:defRPr sz="960" b="1" i="0" u="none" strike="noStrike" kern="1200" spc="0" baseline="0" smtId="4294967295">
              <a:solidFill>
                <a:schemeClr val="tx1">
                  <a:lumMod val="65000"/>
                  <a:lumOff val="35000"/>
                </a:schemeClr>
              </a:solidFill>
              <a:latin typeface="+mn-lt"/>
              <a:ea typeface="+mn-ea"/>
              <a:cs typeface="+mn-cs"/>
            </a:defRPr>
          </a:pPr>
          <a:endParaRPr sz="960" b="1" i="0" u="none" strike="noStrike" kern="1200" spc="0" baseline="0" smtId="4294967295">
            <a:solidFill>
              <a:schemeClr val="tx1">
                <a:lumMod val="65000"/>
                <a:lumOff val="35000"/>
              </a:schemeClr>
            </a:solidFill>
            <a:latin typeface="+mn-lt"/>
            <a:ea typeface="+mn-ea"/>
            <a:cs typeface="+mn-cs"/>
          </a:endParaRPr>
        </a:p>
      </c:txPr>
    </c:title>
    <c:autoTitleDeleted val="0"/>
    <c:view3D>
      <c:rotX val="30"/>
      <c:rotY/>
      <c:rAngAx val="0"/>
    </c:view3D>
    <c:floor>
      <c:thickness val="0"/>
      <c:spPr>
        <a:noFill/>
        <a:ln>
          <a:noFill/>
        </a:ln>
        <a:effectLst/>
      </c:spPr>
    </c:floor>
    <c:sideWall>
      <c:thickness val="0"/>
      <c:spPr>
        <a:noFill/>
        <a:ln>
          <a:noFill/>
        </a:ln>
        <a:effectLst/>
      </c:spPr>
    </c:sideWall>
    <c:backWall>
      <c:thickness val="0"/>
      <c:spPr>
        <a:noFill/>
        <a:ln>
          <a:noFill/>
        </a:ln>
        <a:effectLst/>
      </c:spPr>
    </c:backWall>
    <c:plotArea>
      <c:layout>
        <c:manualLayout>
          <c:layoutTarget val="inner"/>
          <c:xMode val="edge"/>
          <c:yMode val="edge"/>
          <c:x val="0.022236723452806473"/>
          <c:y val="0.11868890374898911"/>
          <c:w val="0.92947524785995483"/>
          <c:h val="0.88131111860275269"/>
        </c:manualLayout>
      </c:layout>
      <c:pie3DChart>
        <c:varyColors val="1"/>
        <c:ser>
          <c:idx val="0"/>
          <c:order val="0"/>
          <c:dPt>
            <c:idx val="0"/>
            <c:invertIfNegative val="1"/>
            <c:spPr>
              <a:solidFill>
                <a:schemeClr val="accent1"/>
              </a:solidFill>
              <a:ln w="25400">
                <a:solidFill>
                  <a:schemeClr val="lt1"/>
                </a:solidFill>
              </a:ln>
            </c:spPr>
            <c:extLst>
              <c:ext xmlns:c16="http://schemas.microsoft.com/office/drawing/2014/chart" uri="{C3380CC4-5D6E-409C-BE32-E72D297353CC}">
                <c16:uniqueId val="{00000001-8D08-4653-ADAD-49A2014CF551}"/>
              </c:ext>
            </c:extLst>
          </c:dPt>
          <c:dPt>
            <c:idx val="1"/>
            <c:invertIfNegative val="1"/>
            <c:spPr>
              <a:solidFill>
                <a:schemeClr val="accent2"/>
              </a:solidFill>
              <a:ln w="25400">
                <a:solidFill>
                  <a:schemeClr val="lt1"/>
                </a:solidFill>
              </a:ln>
            </c:spPr>
            <c:extLst>
              <c:ext xmlns:c16="http://schemas.microsoft.com/office/drawing/2014/chart" uri="{C3380CC4-5D6E-409C-BE32-E72D297353CC}">
                <c16:uniqueId val="{00000003-8D08-4653-ADAD-49A2014CF551}"/>
              </c:ext>
            </c:extLst>
          </c:dPt>
          <c:dPt>
            <c:idx val="2"/>
            <c:invertIfNegative val="1"/>
            <c:spPr>
              <a:solidFill>
                <a:schemeClr val="accent3"/>
              </a:solidFill>
              <a:ln w="25400">
                <a:solidFill>
                  <a:schemeClr val="lt1"/>
                </a:solidFill>
              </a:ln>
            </c:spPr>
            <c:extLst>
              <c:ext xmlns:c16="http://schemas.microsoft.com/office/drawing/2014/chart" uri="{C3380CC4-5D6E-409C-BE32-E72D297353CC}">
                <c16:uniqueId val="{00000005-8D08-4653-ADAD-49A2014CF551}"/>
              </c:ext>
            </c:extLst>
          </c:dPt>
          <c:dPt>
            <c:idx val="3"/>
            <c:invertIfNegative val="1"/>
            <c:spPr>
              <a:solidFill>
                <a:schemeClr val="accent4"/>
              </a:solidFill>
              <a:ln w="25400">
                <a:solidFill>
                  <a:schemeClr val="lt1"/>
                </a:solidFill>
              </a:ln>
            </c:spPr>
            <c:extLst>
              <c:ext xmlns:c16="http://schemas.microsoft.com/office/drawing/2014/chart" uri="{C3380CC4-5D6E-409C-BE32-E72D297353CC}">
                <c16:uniqueId val="{00000007-8D08-4653-ADAD-49A2014CF551}"/>
              </c:ext>
            </c:extLst>
          </c:dPt>
          <c:dPt>
            <c:idx val="4"/>
            <c:invertIfNegative val="1"/>
            <c:spPr>
              <a:solidFill>
                <a:schemeClr val="accent5"/>
              </a:solidFill>
              <a:ln w="25400">
                <a:solidFill>
                  <a:schemeClr val="lt1"/>
                </a:solidFill>
              </a:ln>
            </c:spPr>
            <c:extLst>
              <c:ext xmlns:c16="http://schemas.microsoft.com/office/drawing/2014/chart" uri="{C3380CC4-5D6E-409C-BE32-E72D297353CC}">
                <c16:uniqueId val="{00000009-8D08-4653-ADAD-49A2014CF551}"/>
              </c:ext>
            </c:extLst>
          </c:dPt>
          <c:dLbls>
            <c:dLbl>
              <c:idx val="0"/>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D08-4653-ADAD-49A2014CF551}"/>
                </c:ext>
              </c:extLst>
            </c:dLbl>
            <c:dLbl>
              <c:idx val="1"/>
              <c:dLblPos val="inEnd"/>
              <c:showLegendKey val="0"/>
              <c:showVal val="1"/>
              <c:showCatName val="1"/>
              <c:showSerName val="0"/>
              <c:showPercent val="0"/>
              <c:showBubbleSize val="0"/>
              <c:extLst/>
            </c:dLbl>
            <c:dLbl>
              <c:idx val="2"/>
              <c:layout>
                <c:manualLayout>
                  <c:x val="0.0012325652642175555"/>
                  <c:y val="0.0041435114108026028"/>
                </c:manualLayout>
              </c:layout>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D08-4653-ADAD-49A2014CF551}"/>
                </c:ext>
              </c:extLst>
            </c:dLbl>
            <c:dLbl>
              <c:idx val="3"/>
              <c:dLblPos val="inEnd"/>
              <c:showLegendKey val="0"/>
              <c:showVal val="1"/>
              <c:showCatName val="1"/>
              <c:showSerName val="0"/>
              <c:showPercent val="0"/>
              <c:showBubbleSize val="0"/>
              <c:extLst/>
            </c:dLbl>
            <c:dLbl>
              <c:idx val="4"/>
              <c:layout>
                <c:manualLayout>
                  <c:x val="0.056227218359708786"/>
                  <c:y val="6.2816230638418347E-05"/>
                </c:manualLayout>
              </c:layout>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D08-4653-ADAD-49A2014CF551}"/>
                </c:ext>
              </c:extLst>
            </c:dLbl>
            <c:spPr>
              <a:noFill/>
              <a:ln>
                <a:noFill/>
              </a:ln>
              <a:effectLst/>
            </c:spPr>
            <c:txPr>
              <a:bodyPr rot="0" spcFirstLastPara="1" vertOverflow="ellipsis" vert="horz" wrap="square" anchor="ctr" anchorCtr="1"/>
              <a:p>
                <a:pPr>
                  <a:defRPr sz="1000" b="0" i="0" u="none" strike="noStrike" kern="1200" baseline="0" smtId="4294967295">
                    <a:solidFill>
                      <a:schemeClr val="tx1">
                        <a:lumMod val="75000"/>
                        <a:lumOff val="25000"/>
                      </a:schemeClr>
                    </a:solidFill>
                    <a:latin typeface="Arial" panose="020b0604020202020204" pitchFamily="34" charset="0"/>
                    <a:ea typeface="+mn-ea"/>
                    <a:cs typeface="Arial" panose="020b0604020202020204" pitchFamily="34" charset="0"/>
                  </a:defRPr>
                </a:pPr>
                <a:endParaRPr sz="1000" b="0" i="0" u="none" strike="noStrike" kern="1200" baseline="0" smtId="4294967295">
                  <a:solidFill>
                    <a:schemeClr val="tx1">
                      <a:lumMod val="75000"/>
                      <a:lumOff val="25000"/>
                    </a:schemeClr>
                  </a:solidFill>
                  <a:latin typeface="Arial" panose="020b0604020202020204" pitchFamily="34" charset="0"/>
                  <a:ea typeface="+mn-ea"/>
                  <a:cs typeface="Arial" panose="020b0604020202020204" pitchFamily="34" charset="0"/>
                </a:endParaRPr>
              </a:p>
            </c:txPr>
            <c:dLblPos val="in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dLbls>
          <c:cat>
            <c:strRef>
              <c:f>Sheet1!$C$17:$C$21</c:f>
              <c:strCache>
                <c:ptCount val="5"/>
                <c:pt idx="0">
                  <c:v>Máy móc, thiết bị, phụ kiện</c:v>
                </c:pt>
                <c:pt idx="1">
                  <c:v>Thực hiện bảo trì tốt hơn</c:v>
                </c:pt>
                <c:pt idx="2">
                  <c:v>Tối ưu hóa quy trình</c:v>
                </c:pt>
                <c:pt idx="3">
                  <c:v>Tái sử dụng nước</c:v>
                </c:pt>
                <c:pt idx="4">
                  <c:v>Cải tiến</c:v>
                </c:pt>
              </c:strCache>
            </c:strRef>
          </c:cat>
          <c:val>
            <c:numRef>
              <c:f>Sheet1!$D$17:$D$21</c:f>
              <c:numCache>
                <c:formatCode>0%</c:formatCode>
                <c:ptCount val="5"/>
                <c:pt idx="0">
                  <c:v>0.43</c:v>
                </c:pt>
                <c:pt idx="1">
                  <c:v>0.34</c:v>
                </c:pt>
                <c:pt idx="2">
                  <c:v>0.06</c:v>
                </c:pt>
                <c:pt idx="3">
                  <c:v>0.14</c:v>
                </c:pt>
                <c:pt idx="4">
                  <c:v>0.03</c:v>
                </c:pt>
              </c:numCache>
            </c:numRef>
          </c:val>
          <c:extLst>
            <c:ext xmlns:c16="http://schemas.microsoft.com/office/drawing/2014/chart" uri="{C3380CC4-5D6E-409C-BE32-E72D297353CC}">
              <c16:uniqueId val="{0000000A-8D08-4653-ADAD-49A2014CF551}"/>
            </c:ext>
          </c:extLst>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p>
      <a:pPr>
        <a:defRPr sz="800" smtId="4294967295"/>
      </a:pPr>
      <a:endParaRPr sz="800" smtId="4294967295"/>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a:extLst>
              <a:ext uri="{FF2B5EF4-FFF2-40B4-BE49-F238E27FC236}">
                <a16:creationId xmlns:a16="http://schemas.microsoft.com/office/drawing/2014/main" id="{A3F652A0-FF9C-48B5-98C9-2330DFBD17B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EF61078-8375-4A6F-8A8E-0355972983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EF8D41-E6C8-4198-B786-B34180E92643}" type="datetimeFigureOut">
              <a:rPr lang="en-US" smtClean="0"/>
              <a:t>9/24/2025</a:t>
            </a:fld>
            <a:endParaRPr lang="en-US"/>
          </a:p>
        </p:txBody>
      </p:sp>
      <p:sp>
        <p:nvSpPr>
          <p:cNvPr id="4" name="Footer Placeholder 3">
            <a:extLst>
              <a:ext uri="{FF2B5EF4-FFF2-40B4-BE49-F238E27FC236}">
                <a16:creationId xmlns:a16="http://schemas.microsoft.com/office/drawing/2014/main" id="{B22F855D-3DC0-4BA6-8FEC-3263ED6BAE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08E4E0E-9B1B-4BEE-A5D9-4D2DD6626BE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C4F7ACC-55F4-42A4-954E-D55CE785E95A}" type="slidenum">
              <a:rPr lang="en-US" smtClean="0"/>
              <a:t>‹#›</a:t>
            </a:fld>
            <a:endParaRPr lang="en-US"/>
          </a:p>
        </p:txBody>
      </p:sp>
    </p:spTree>
    <p:extLst>
      <p:ext uri="{BB962C8B-B14F-4D97-AF65-F5344CB8AC3E}">
        <p14:creationId xmlns:p14="http://schemas.microsoft.com/office/powerpoint/2010/main" val="1269282508"/>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Shape 2"/>
        <p:cNvGrpSpPr/>
        <p:nvPr/>
      </p:nvGrpSpPr>
      <p:grpSpPr>
        <a:xfrm>
          <a:off x="0" y="0"/>
          <a:ext cx="0" cy="0"/>
        </a:xfrm>
      </p:grpSpPr>
      <p:sp>
        <p:nvSpPr>
          <p:cNvPr id="3" name="Google Shape;3;n"/>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ct val="0"/>
              </a:spcBef>
              <a:spcAft>
                <a:spcPct val="0"/>
              </a:spcAft>
              <a:buSzPts val="1100"/>
              <a:buChar char="●"/>
              <a:defRPr sz="1100"/>
            </a:lvl1pPr>
            <a:lvl2pPr marL="914400" lvl="1" indent="-298450">
              <a:spcBef>
                <a:spcPct val="0"/>
              </a:spcBef>
              <a:spcAft>
                <a:spcPct val="0"/>
              </a:spcAft>
              <a:buSzPts val="1100"/>
              <a:buChar char="○"/>
              <a:defRPr sz="1100"/>
            </a:lvl2pPr>
            <a:lvl3pPr marL="1371600" lvl="2" indent="-298450">
              <a:spcBef>
                <a:spcPct val="0"/>
              </a:spcBef>
              <a:spcAft>
                <a:spcPct val="0"/>
              </a:spcAft>
              <a:buSzPts val="1100"/>
              <a:buChar char="■"/>
              <a:defRPr sz="1100"/>
            </a:lvl3pPr>
            <a:lvl4pPr marL="1828800" lvl="3" indent="-298450">
              <a:spcBef>
                <a:spcPct val="0"/>
              </a:spcBef>
              <a:spcAft>
                <a:spcPct val="0"/>
              </a:spcAft>
              <a:buSzPts val="1100"/>
              <a:buChar char="●"/>
              <a:defRPr sz="1100"/>
            </a:lvl4pPr>
            <a:lvl5pPr marL="2286000" lvl="4" indent="-298450">
              <a:spcBef>
                <a:spcPct val="0"/>
              </a:spcBef>
              <a:spcAft>
                <a:spcPct val="0"/>
              </a:spcAft>
              <a:buSzPts val="1100"/>
              <a:buChar char="○"/>
              <a:defRPr sz="1100"/>
            </a:lvl5pPr>
            <a:lvl6pPr marL="2743200" lvl="5" indent="-298450">
              <a:spcBef>
                <a:spcPct val="0"/>
              </a:spcBef>
              <a:spcAft>
                <a:spcPct val="0"/>
              </a:spcAft>
              <a:buSzPts val="1100"/>
              <a:buChar char="■"/>
              <a:defRPr sz="1100"/>
            </a:lvl6pPr>
            <a:lvl7pPr marL="3200400" lvl="6" indent="-298450">
              <a:spcBef>
                <a:spcPct val="0"/>
              </a:spcBef>
              <a:spcAft>
                <a:spcPct val="0"/>
              </a:spcAft>
              <a:buSzPts val="1100"/>
              <a:buChar char="●"/>
              <a:defRPr sz="1100"/>
            </a:lvl7pPr>
            <a:lvl8pPr marL="3657600" lvl="7" indent="-298450">
              <a:spcBef>
                <a:spcPct val="0"/>
              </a:spcBef>
              <a:spcAft>
                <a:spcPct val="0"/>
              </a:spcAft>
              <a:buSzPts val="1100"/>
              <a:buChar char="○"/>
              <a:defRPr sz="1100"/>
            </a:lvl8pPr>
            <a:lvl9pPr marL="4114800" lvl="8" indent="-298450">
              <a:spcBef>
                <a:spcPct val="0"/>
              </a:spcBef>
              <a:spcAft>
                <a:spcPct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p:cNvGrpSpPr/>
        <p:nvPr/>
      </p:nvGrpSpPr>
      <p:grpSpPr>
        <a:xfrm>
          <a:off x="0" y="0"/>
          <a:ext cx="0" cy="0"/>
        </a:xfrm>
      </p:grpSpPr>
      <p:sp>
        <p:nvSpPr>
          <p:cNvPr id="43" name="Google Shape;43;p:notes"/>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solidFill>
                  <a:schemeClr val="tx1"/>
                </a:solidFill>
              </a:rPr>
              <a:t>Máy nhuộm dung tỷ thấp- Air Jet</a:t>
            </a:r>
            <a:r>
              <a:rPr lang="en-US">
                <a:solidFill>
                  <a:schemeClr val="tx1"/>
                </a:solidFill>
              </a:rPr>
              <a:t>:</a:t>
            </a:r>
            <a:endParaRPr lang="en-US"/>
          </a:p>
          <a:p>
            <a:pPr marL="285750" indent="-285750">
              <a:buFont typeface="Arial" panose="020b0604020202020204" pitchFamily="34" charset="0"/>
              <a:buChar char="•"/>
            </a:pPr>
            <a:r>
              <a:rPr lang="vi-VN"/>
              <a:t>Để có được </a:t>
            </a:r>
            <a:r>
              <a:rPr lang="en-US"/>
              <a:t>dung tỷ </a:t>
            </a:r>
            <a:r>
              <a:rPr lang="vi-VN"/>
              <a:t>rất, rất thấp, một số nhà sản xuất máy đã phát triển các máy sử dụng cuộn </a:t>
            </a:r>
            <a:r>
              <a:rPr lang="en-US"/>
              <a:t>r</a:t>
            </a:r>
            <a:r>
              <a:rPr lang="vi-VN"/>
              <a:t>ời kết hợp của khí </a:t>
            </a:r>
            <a:r>
              <a:rPr lang="en-US"/>
              <a:t>phun ở </a:t>
            </a:r>
            <a:r>
              <a:rPr lang="vi-VN"/>
              <a:t>áp suất cao để </a:t>
            </a:r>
            <a:r>
              <a:rPr lang="en-US"/>
              <a:t>vận chuyển vải bên trong m</a:t>
            </a:r>
            <a:r>
              <a:rPr lang="vi-VN"/>
              <a:t>áy.</a:t>
            </a:r>
            <a:endParaRPr lang="en-US"/>
          </a:p>
          <a:p>
            <a:pPr marL="285750" indent="-285750">
              <a:buFont typeface="Arial" panose="020b0604020202020204" pitchFamily="34" charset="0"/>
              <a:buChar char="•"/>
            </a:pPr>
            <a:r>
              <a:rPr lang="en-US"/>
              <a:t>Thuốc </a:t>
            </a:r>
            <a:r>
              <a:rPr lang="vi-VN"/>
              <a:t>nhuộm được phun lên vải </a:t>
            </a:r>
            <a:r>
              <a:rPr lang="en-US"/>
              <a:t>với</a:t>
            </a:r>
            <a:r>
              <a:rPr lang="vi-VN"/>
              <a:t> một lớp sương mịn</a:t>
            </a:r>
            <a:r>
              <a:rPr lang="en-US"/>
              <a:t>. </a:t>
            </a:r>
          </a:p>
          <a:p>
            <a:pPr marL="285750" indent="-285750">
              <a:buFont typeface="Arial" panose="020b0604020202020204" pitchFamily="34" charset="0"/>
              <a:buChar char="•"/>
            </a:pPr>
            <a:r>
              <a:rPr lang="en-US"/>
              <a:t>Dung tỷ </a:t>
            </a:r>
            <a:r>
              <a:rPr lang="vi-VN"/>
              <a:t>thấp nhất trên thị trường:</a:t>
            </a:r>
            <a:endParaRPr lang="en-US"/>
          </a:p>
          <a:p>
            <a:pPr marL="744538" indent="-285750">
              <a:buFont typeface="Courier New" panose="02070309020205020404" pitchFamily="49" charset="0"/>
              <a:buChar char="o"/>
            </a:pPr>
            <a:r>
              <a:rPr lang="en-US"/>
              <a:t>Sợi nhân tạo xấp xỉ 1: 2,</a:t>
            </a:r>
          </a:p>
          <a:p>
            <a:pPr marL="744538" indent="-285750">
              <a:buFont typeface="Courier New" panose="02070309020205020404" pitchFamily="49" charset="0"/>
              <a:buChar char="o"/>
            </a:pPr>
            <a:r>
              <a:rPr lang="en-US"/>
              <a:t>Sợi tự nhiên 1: 3 đến 1: 4, tùy thuộc vào sản phẩm và cấu trúc.</a:t>
            </a:r>
          </a:p>
          <a:p>
            <a:pPr marL="744538" indent="-285750">
              <a:buFont typeface="Courier New" panose="02070309020205020404" pitchFamily="49" charset="0"/>
              <a:buChar char="o"/>
            </a:pPr>
            <a:endParaRPr lang="en-US"/>
          </a:p>
          <a:p>
            <a:pPr marL="285750" indent="-285750">
              <a:lnSpc>
                <a:spcPct val="150000"/>
              </a:lnSpc>
              <a:buClrTx/>
              <a:buFont typeface="Arial" panose="020b0604020202020204" pitchFamily="34" charset="0"/>
              <a:buChar char="•"/>
            </a:pPr>
            <a:r>
              <a:rPr lang="vi-VN" sz="1100">
                <a:ea typeface="Calibri" panose="020f0502020204030204" pitchFamily="34" charset="0"/>
                <a:cs typeface="Kalinga" panose="020b0502040204020203" pitchFamily="34" charset="0"/>
              </a:rPr>
              <a:t>AM-ICD là một sự đổi mới mang tính cách mạng với một sự khác biệt cơ bản so với máy thông thường, mà thường </a:t>
            </a:r>
            <a:r>
              <a:rPr lang="en-US" sz="1100">
                <a:ea typeface="Calibri" panose="020f0502020204030204" pitchFamily="34" charset="0"/>
                <a:cs typeface="Kalinga" panose="020b0502040204020203" pitchFamily="34" charset="0"/>
              </a:rPr>
              <a:t>dùng rất nhiều n</a:t>
            </a:r>
            <a:r>
              <a:rPr lang="vi-VN" sz="1100">
                <a:ea typeface="Calibri" panose="020f0502020204030204" pitchFamily="34" charset="0"/>
                <a:cs typeface="Kalinga" panose="020b0502040204020203" pitchFamily="34" charset="0"/>
              </a:rPr>
              <a:t>ư</a:t>
            </a:r>
            <a:r>
              <a:rPr lang="en-US" sz="1100" err="1">
                <a:ea typeface="Calibri" panose="020f0502020204030204" pitchFamily="34" charset="0"/>
                <a:cs typeface="Kalinga" panose="020b0502040204020203" pitchFamily="34" charset="0"/>
              </a:rPr>
              <a:t>ớc để vận chuyển vải trong các máy nhuộm truyền thống. </a:t>
            </a:r>
          </a:p>
          <a:p>
            <a:pPr marL="285750" indent="-285750">
              <a:lnSpc>
                <a:spcPct val="150000"/>
              </a:lnSpc>
              <a:buClrTx/>
              <a:buFont typeface="Arial" panose="020b0604020202020204" pitchFamily="34" charset="0"/>
              <a:buChar char="•"/>
            </a:pPr>
            <a:r>
              <a:rPr lang="vi-VN" sz="1100">
                <a:ea typeface="Calibri" panose="020f0502020204030204" pitchFamily="34" charset="0"/>
                <a:cs typeface="Kalinga" panose="020b0502040204020203" pitchFamily="34" charset="0"/>
              </a:rPr>
              <a:t>AM-ICD trang bị một </a:t>
            </a:r>
            <a:r>
              <a:rPr lang="vi-VN" sz="1100" b="1">
                <a:solidFill>
                  <a:schemeClr val="accent2">
                    <a:lumMod val="75000"/>
                  </a:schemeClr>
                </a:solidFill>
                <a:ea typeface="Calibri" panose="020f0502020204030204" pitchFamily="34" charset="0"/>
                <a:cs typeface="Kalinga" panose="020b0502040204020203" pitchFamily="34" charset="0"/>
              </a:rPr>
              <a:t>băng tải để vận chuyển các loại vải </a:t>
            </a:r>
            <a:r>
              <a:rPr lang="vi-VN" sz="1100">
                <a:ea typeface="Calibri" panose="020f0502020204030204" pitchFamily="34" charset="0"/>
                <a:cs typeface="Kalinga" panose="020b0502040204020203" pitchFamily="34" charset="0"/>
              </a:rPr>
              <a:t>cho phép nó đạt được </a:t>
            </a:r>
            <a:r>
              <a:rPr lang="en-US" sz="1100">
                <a:ea typeface="Calibri" panose="020f0502020204030204" pitchFamily="34" charset="0"/>
                <a:cs typeface="Kalinga" panose="020b0502040204020203" pitchFamily="34" charset="0"/>
              </a:rPr>
              <a:t>dung tỷ</a:t>
            </a:r>
            <a:r>
              <a:rPr lang="vi-VN" sz="1100">
                <a:ea typeface="Calibri" panose="020f0502020204030204" pitchFamily="34" charset="0"/>
                <a:cs typeface="Kalinga" panose="020b0502040204020203" pitchFamily="34" charset="0"/>
              </a:rPr>
              <a:t> cực kỳ thấp.</a:t>
            </a:r>
            <a:endParaRPr lang="en-US" sz="1100">
              <a:ea typeface="Calibri" panose="020f0502020204030204" pitchFamily="34" charset="0"/>
              <a:cs typeface="Kalinga" panose="020b0502040204020203" pitchFamily="34" charset="0"/>
            </a:endParaRPr>
          </a:p>
          <a:p>
            <a:pPr marL="285750" indent="-285750">
              <a:lnSpc>
                <a:spcPct val="150000"/>
              </a:lnSpc>
              <a:buClrTx/>
              <a:buFont typeface="Arial" panose="020b0604020202020204" pitchFamily="34" charset="0"/>
              <a:buChar char="•"/>
            </a:pPr>
            <a:r>
              <a:rPr lang="en-US" sz="1100">
                <a:ea typeface="Calibri" panose="020f0502020204030204" pitchFamily="34" charset="0"/>
                <a:cs typeface="Kalinga" panose="020b0502040204020203" pitchFamily="34" charset="0"/>
              </a:rPr>
              <a:t>Các máy AM-ICD loại </a:t>
            </a:r>
            <a:r>
              <a:rPr lang="en-US" sz="1100" b="1">
                <a:solidFill>
                  <a:schemeClr val="accent2">
                    <a:lumMod val="75000"/>
                  </a:schemeClr>
                </a:solidFill>
                <a:ea typeface="Calibri" panose="020f0502020204030204" pitchFamily="34" charset="0"/>
                <a:cs typeface="Kalinga" panose="020b0502040204020203" pitchFamily="34" charset="0"/>
              </a:rPr>
              <a:t>bỏ sự cần thiết phải có máy nhuộm riêng biệt cho cotton và polyester</a:t>
            </a:r>
          </a:p>
          <a:p>
            <a:pPr marL="458788" indent="0">
              <a:buFont typeface="Courier New" panose="02070309020205020404" pitchFamily="49" charset="0"/>
              <a:buNone/>
            </a:pPr>
            <a:endParaRPr lang="en-US"/>
          </a:p>
        </p:txBody>
      </p:sp>
    </p:spTree>
    <p:extLst>
      <p:ext uri="{BB962C8B-B14F-4D97-AF65-F5344CB8AC3E}">
        <p14:creationId xmlns:p14="http://schemas.microsoft.com/office/powerpoint/2010/main" val="1594964554"/>
      </p:ext>
    </p:extLst>
  </p:cSld>
  <p:clrMapOvr>
    <a:masterClrMapping/>
  </p:clrMapOvr>
</p:notes>
</file>

<file path=ppt/notesSlides/notesSlide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3F53D74B-E1BD-4ACF-B0B0-A92C5A7A6EE9}" type="slidenum">
              <a:rPr lang="en-IN" smtClean="0"/>
              <a:t>30</a:t>
            </a:fld>
            <a:endParaRPr lang="en-IN"/>
          </a:p>
        </p:txBody>
      </p:sp>
    </p:spTree>
    <p:extLst>
      <p:ext uri="{BB962C8B-B14F-4D97-AF65-F5344CB8AC3E}">
        <p14:creationId xmlns:p14="http://schemas.microsoft.com/office/powerpoint/2010/main" val="4036958912"/>
      </p:ext>
    </p:extLst>
  </p:cSld>
  <p:clrMapOvr>
    <a:masterClrMapping/>
  </p:clrMapOvr>
</p:notes>
</file>

<file path=ppt/notesSlides/notesSlide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lnSpc>
                <a:spcPct val="110000"/>
              </a:lnSpc>
              <a:spcAft>
                <a:spcPts val="1350"/>
              </a:spcAft>
              <a:buNone/>
            </a:pPr>
            <a:r>
              <a:rPr lang="vi-VN"/>
              <a:t>Quy trình sinh học có thể đơn giản được định nghĩa là ứng dụng của các sinh vật sống và thành phần của chúng đối với các sản phẩm và quy trình công nghiệp, chủ yếu dựa trên các enzym.</a:t>
            </a:r>
            <a:endParaRPr lang="en-US"/>
          </a:p>
          <a:p>
            <a:pPr marL="285750" indent="-285750">
              <a:lnSpc>
                <a:spcPct val="110000"/>
              </a:lnSpc>
              <a:buFont typeface="Arial" panose="020b0604020202020204" pitchFamily="34" charset="0"/>
              <a:buChar char="•"/>
            </a:pPr>
            <a:r>
              <a:rPr lang="en-US" b="1"/>
              <a:t>Rũ hồ</a:t>
            </a:r>
            <a:r>
              <a:rPr lang="en-US"/>
              <a:t>: amylase, lipase. </a:t>
            </a:r>
          </a:p>
          <a:p>
            <a:pPr marL="285750" indent="-285750">
              <a:lnSpc>
                <a:spcPct val="110000"/>
              </a:lnSpc>
              <a:buFont typeface="Arial" panose="020b0604020202020204" pitchFamily="34" charset="0"/>
              <a:buChar char="•"/>
            </a:pPr>
            <a:r>
              <a:rPr lang="en-US" b="1"/>
              <a:t>Cọ rửa</a:t>
            </a:r>
            <a:r>
              <a:rPr lang="en-US"/>
              <a:t>: pectinase, cellulase. </a:t>
            </a:r>
          </a:p>
          <a:p>
            <a:pPr marL="285750" indent="-285750">
              <a:lnSpc>
                <a:spcPct val="110000"/>
              </a:lnSpc>
              <a:buFont typeface="Arial" panose="020b0604020202020204" pitchFamily="34" charset="0"/>
              <a:buChar char="•"/>
            </a:pPr>
            <a:r>
              <a:rPr lang="en-US" b="1"/>
              <a:t>Tẩy trắng</a:t>
            </a:r>
            <a:r>
              <a:rPr lang="en-US"/>
              <a:t>: oxidoreductase. xylanase. </a:t>
            </a:r>
          </a:p>
          <a:p>
            <a:pPr marL="285750" indent="-285750">
              <a:lnSpc>
                <a:spcPct val="110000"/>
              </a:lnSpc>
              <a:buFont typeface="Arial" panose="020b0604020202020204" pitchFamily="34" charset="0"/>
              <a:buChar char="•"/>
            </a:pPr>
            <a:r>
              <a:rPr lang="en-US" b="1"/>
              <a:t>Nhuộm</a:t>
            </a:r>
            <a:r>
              <a:rPr lang="en-US"/>
              <a:t>: oxidoreductase. </a:t>
            </a:r>
          </a:p>
          <a:p>
            <a:pPr marL="285750" indent="-285750">
              <a:lnSpc>
                <a:spcPct val="110000"/>
              </a:lnSpc>
              <a:buFont typeface="Arial" panose="020b0604020202020204" pitchFamily="34" charset="0"/>
              <a:buChar char="•"/>
            </a:pPr>
            <a:r>
              <a:rPr lang="en-US" b="1"/>
              <a:t>Hoàn thiện</a:t>
            </a:r>
            <a:r>
              <a:rPr lang="en-US"/>
              <a:t>: cellulase, oxidoreductase, lipase. </a:t>
            </a:r>
          </a:p>
          <a:p>
            <a:pPr marL="285750" indent="-285750" algn="l">
              <a:lnSpc>
                <a:spcPct val="110000"/>
              </a:lnSpc>
              <a:buFont typeface="Arial" panose="020b0604020202020204" pitchFamily="34" charset="0"/>
              <a:buChar char="•"/>
            </a:pPr>
            <a:r>
              <a:rPr lang="en-US" b="1"/>
              <a:t>Ủ compost (phân hủy sinh học chất thải dệt):</a:t>
            </a:r>
            <a:r>
              <a:rPr lang="en-US"/>
              <a:t> cellulase, protease, nylonase, polyesterase. </a:t>
            </a:r>
          </a:p>
          <a:p>
            <a:pPr marL="285750" indent="-285750">
              <a:lnSpc>
                <a:spcPct val="110000"/>
              </a:lnSpc>
              <a:buFont typeface="Arial" panose="020b0604020202020204" pitchFamily="34" charset="0"/>
              <a:buChar char="•"/>
            </a:pPr>
            <a:r>
              <a:rPr lang="en-US" b="1"/>
              <a:t>Khử lignin, khử màu thuốc nhuộm:</a:t>
            </a:r>
            <a:r>
              <a:rPr lang="en-US"/>
              <a:t> laccases</a:t>
            </a:r>
          </a:p>
          <a:p>
            <a:endParaRPr lang="en-US"/>
          </a:p>
        </p:txBody>
      </p:sp>
    </p:spTree>
    <p:extLst>
      <p:ext uri="{BB962C8B-B14F-4D97-AF65-F5344CB8AC3E}">
        <p14:creationId xmlns:p14="http://schemas.microsoft.com/office/powerpoint/2010/main" val="3472117930"/>
      </p:ext>
    </p:extLst>
  </p:cSld>
  <p:clrMapOvr>
    <a:masterClrMapping/>
  </p:clrMapOvr>
</p:notes>
</file>

<file path=ppt/notesSlides/notesSlide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565309" lvl="1" indent="-228600">
              <a:lnSpc>
                <a:spcPct val="150000"/>
              </a:lnSpc>
              <a:spcBef>
                <a:spcPts val="289"/>
              </a:spcBef>
              <a:buFont typeface="Arial" panose="020b0604020202020204" pitchFamily="34" charset="0"/>
              <a:buChar char="•"/>
              <a:tabLst>
                <a:tab pos="565309"/>
              </a:tabLst>
            </a:pPr>
            <a:r>
              <a:rPr lang="en-US" sz="1100" kern="1200" spc="-15">
                <a:solidFill>
                  <a:schemeClr val="tx1"/>
                </a:solidFill>
                <a:latin typeface="Arial" panose="020b0604020202020204" pitchFamily="34" charset="0"/>
                <a:ea typeface="+mn-ea"/>
                <a:cs typeface="+mn-cs"/>
              </a:rPr>
              <a:t>In kỹ thuật số</a:t>
            </a:r>
          </a:p>
          <a:p>
            <a:pPr marL="854075" lvl="1" indent="-285750">
              <a:lnSpc>
                <a:spcPct val="150000"/>
              </a:lnSpc>
              <a:spcBef>
                <a:spcPts val="289"/>
              </a:spcBef>
              <a:buFont typeface="Courier New" panose="02070309020205020404" pitchFamily="49" charset="0"/>
              <a:buChar char="o"/>
              <a:tabLst>
                <a:tab pos="565309"/>
              </a:tabLst>
            </a:pPr>
            <a:r>
              <a:rPr lang="vi-VN" sz="1100" kern="1200" spc="-15">
                <a:solidFill>
                  <a:schemeClr val="tx1"/>
                </a:solidFill>
                <a:latin typeface="Arial" panose="020b0604020202020204" pitchFamily="34" charset="0"/>
                <a:ea typeface="+mn-ea"/>
                <a:cs typeface="+mn-cs"/>
              </a:rPr>
              <a:t>Thân thiện với môi trường bởi vì dùng mực in trực tiếp lên vải và không gây lãng phí.</a:t>
            </a:r>
          </a:p>
          <a:p>
            <a:pPr marL="854075" lvl="1" indent="-285750">
              <a:lnSpc>
                <a:spcPct val="150000"/>
              </a:lnSpc>
              <a:spcBef>
                <a:spcPts val="289"/>
              </a:spcBef>
              <a:buFont typeface="Courier New" panose="02070309020205020404" pitchFamily="49" charset="0"/>
              <a:buChar char="o"/>
              <a:tabLst>
                <a:tab pos="565309"/>
              </a:tabLst>
            </a:pPr>
            <a:r>
              <a:rPr lang="vi-VN" sz="1100" kern="1200" spc="-15">
                <a:solidFill>
                  <a:schemeClr val="tx1"/>
                </a:solidFill>
                <a:latin typeface="Arial" panose="020b0604020202020204" pitchFamily="34" charset="0"/>
                <a:ea typeface="+mn-ea"/>
                <a:cs typeface="+mn-cs"/>
              </a:rPr>
              <a:t>Đặc biệt thích hợp cho các nhà máy với các đơn hàng nhỏ, chu kỳ ngắn, chất lượng cao và các sản phẩm khác nhau.</a:t>
            </a:r>
          </a:p>
          <a:p>
            <a:pPr marL="854075" lvl="1" indent="-285750">
              <a:lnSpc>
                <a:spcPct val="150000"/>
              </a:lnSpc>
              <a:spcBef>
                <a:spcPts val="289"/>
              </a:spcBef>
              <a:buFont typeface="Courier New" panose="02070309020205020404" pitchFamily="49" charset="0"/>
              <a:buChar char="o"/>
              <a:tabLst>
                <a:tab pos="565309"/>
              </a:tabLst>
            </a:pPr>
            <a:r>
              <a:rPr lang="vi-VN" sz="1100" kern="1200" spc="-15">
                <a:solidFill>
                  <a:schemeClr val="tx1"/>
                </a:solidFill>
                <a:latin typeface="Arial" panose="020b0604020202020204" pitchFamily="34" charset="0"/>
                <a:ea typeface="+mn-ea"/>
                <a:cs typeface="+mn-cs"/>
              </a:rPr>
              <a:t>Có thể được sử dụng để in trên một loạt các loại vải bao gồm cotton, linen, lụa, len và polyester.</a:t>
            </a:r>
          </a:p>
          <a:p>
            <a:pPr marL="565309" lvl="1" indent="-228600">
              <a:lnSpc>
                <a:spcPct val="150000"/>
              </a:lnSpc>
              <a:spcBef>
                <a:spcPts val="289"/>
              </a:spcBef>
              <a:buFont typeface="Arial" panose="020b0604020202020204" pitchFamily="34" charset="0"/>
              <a:buChar char="•"/>
              <a:tabLst>
                <a:tab pos="565309"/>
              </a:tabLst>
            </a:pPr>
            <a:endParaRPr lang="en-US" sz="1100" kern="1200" spc="-15">
              <a:solidFill>
                <a:schemeClr val="tx1"/>
              </a:solidFill>
              <a:latin typeface="Arial" panose="020b0604020202020204" pitchFamily="34" charset="0"/>
              <a:ea typeface="+mn-ea"/>
              <a:cs typeface="+mn-cs"/>
            </a:endParaRPr>
          </a:p>
          <a:p>
            <a:pPr marL="38100" marR="3810">
              <a:lnSpc>
                <a:spcPct val="150000"/>
              </a:lnSpc>
              <a:spcBef>
                <a:spcPts val="56"/>
              </a:spcBef>
              <a:tabLst>
                <a:tab pos="266700"/>
              </a:tabLst>
            </a:pPr>
            <a:r>
              <a:rPr lang="en-US" sz="1700" kern="1200">
                <a:solidFill>
                  <a:schemeClr val="tx1"/>
                </a:solidFill>
                <a:latin typeface="Arial" panose="020b0604020202020204" pitchFamily="34" charset="0"/>
                <a:ea typeface="+mn-ea"/>
                <a:cs typeface="+mn-cs"/>
              </a:rPr>
              <a:t>Cần</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quan</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tâm</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chính</a:t>
            </a:r>
            <a:r>
              <a:rPr lang="en-US" sz="1700" kern="1200" spc="-34">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vào</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buồng</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phơi,</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đây</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là</a:t>
            </a:r>
            <a:r>
              <a:rPr lang="en-US" sz="1700" kern="1200" spc="-38">
                <a:solidFill>
                  <a:schemeClr val="tx1"/>
                </a:solidFill>
                <a:latin typeface="Arial" panose="020b0604020202020204" pitchFamily="34" charset="0"/>
                <a:ea typeface="+mn-ea"/>
                <a:cs typeface="+mn-cs"/>
              </a:rPr>
              <a:t> </a:t>
            </a:r>
            <a:r>
              <a:rPr lang="en-US" sz="1700" kern="1200" spc="-19">
                <a:solidFill>
                  <a:schemeClr val="tx1"/>
                </a:solidFill>
                <a:latin typeface="Arial" panose="020b0604020202020204" pitchFamily="34" charset="0"/>
                <a:ea typeface="+mn-ea"/>
                <a:cs typeface="+mn-cs"/>
              </a:rPr>
              <a:t>nơi </a:t>
            </a:r>
            <a:r>
              <a:rPr lang="en-US" sz="1700" kern="1200">
                <a:solidFill>
                  <a:schemeClr val="tx1"/>
                </a:solidFill>
                <a:latin typeface="Arial" panose="020b0604020202020204" pitchFamily="34" charset="0"/>
                <a:ea typeface="+mn-ea"/>
                <a:cs typeface="+mn-cs"/>
              </a:rPr>
              <a:t>không</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khí</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được</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làm</a:t>
            </a:r>
            <a:r>
              <a:rPr lang="en-US" sz="1700" kern="1200" spc="-34">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nóng</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trực</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tiếp</a:t>
            </a:r>
            <a:r>
              <a:rPr lang="en-US" sz="1700" kern="1200" spc="-34">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bằng</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lửa</a:t>
            </a:r>
            <a:r>
              <a:rPr lang="en-US" sz="1700" kern="1200" spc="-34">
                <a:solidFill>
                  <a:schemeClr val="tx1"/>
                </a:solidFill>
                <a:latin typeface="Arial" panose="020b0604020202020204" pitchFamily="34" charset="0"/>
                <a:ea typeface="+mn-ea"/>
                <a:cs typeface="+mn-cs"/>
              </a:rPr>
              <a:t> </a:t>
            </a:r>
            <a:r>
              <a:rPr lang="en-US" sz="1700" kern="1200" spc="-19">
                <a:solidFill>
                  <a:schemeClr val="tx1"/>
                </a:solidFill>
                <a:latin typeface="Arial" panose="020b0604020202020204" pitchFamily="34" charset="0"/>
                <a:ea typeface="+mn-ea"/>
                <a:cs typeface="+mn-cs"/>
              </a:rPr>
              <a:t>từ </a:t>
            </a:r>
            <a:r>
              <a:rPr lang="en-US" sz="1700" kern="1200">
                <a:solidFill>
                  <a:schemeClr val="tx1"/>
                </a:solidFill>
                <a:latin typeface="Arial" panose="020b0604020202020204" pitchFamily="34" charset="0"/>
                <a:ea typeface="+mn-ea"/>
                <a:cs typeface="+mn-cs"/>
              </a:rPr>
              <a:t>khí</a:t>
            </a:r>
            <a:r>
              <a:rPr lang="en-US" sz="1700" kern="1200" spc="-41">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ga</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hoặc</a:t>
            </a:r>
            <a:r>
              <a:rPr lang="en-US" sz="1700" kern="1200" spc="-34">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gián</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tiếp</a:t>
            </a:r>
            <a:r>
              <a:rPr lang="en-US" sz="1700" kern="1200" spc="-34">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bằng</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dầu</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truyền</a:t>
            </a:r>
            <a:r>
              <a:rPr lang="en-US" sz="1700" kern="1200" spc="-34">
                <a:solidFill>
                  <a:schemeClr val="tx1"/>
                </a:solidFill>
                <a:latin typeface="Arial" panose="020b0604020202020204" pitchFamily="34" charset="0"/>
                <a:ea typeface="+mn-ea"/>
                <a:cs typeface="+mn-cs"/>
              </a:rPr>
              <a:t> </a:t>
            </a:r>
            <a:r>
              <a:rPr lang="en-US" sz="1700" kern="1200" spc="-8">
                <a:solidFill>
                  <a:schemeClr val="tx1"/>
                </a:solidFill>
                <a:latin typeface="Arial" panose="020b0604020202020204" pitchFamily="34" charset="0"/>
                <a:ea typeface="+mn-ea"/>
                <a:cs typeface="+mn-cs"/>
              </a:rPr>
              <a:t>nhiệt</a:t>
            </a:r>
            <a:endParaRPr lang="en-US" sz="1700" kern="1200">
              <a:solidFill>
                <a:schemeClr val="tx1"/>
              </a:solidFill>
              <a:latin typeface="Arial" panose="020b0604020202020204" pitchFamily="34" charset="0"/>
              <a:ea typeface="+mn-ea"/>
              <a:cs typeface="+mn-cs"/>
            </a:endParaRPr>
          </a:p>
          <a:p>
            <a:pPr marL="566738" marR="187643" lvl="1" indent="-228600">
              <a:lnSpc>
                <a:spcPct val="150000"/>
              </a:lnSpc>
              <a:spcBef>
                <a:spcPts val="319"/>
              </a:spcBef>
              <a:buSzPct val="90000"/>
              <a:buFont typeface="Arial" panose="020b0604020202020204" pitchFamily="34" charset="0"/>
              <a:buChar char="•"/>
              <a:tabLst>
                <a:tab pos="566738"/>
              </a:tabLst>
            </a:pPr>
            <a:r>
              <a:rPr lang="en-US" sz="1700" kern="1200">
                <a:solidFill>
                  <a:schemeClr val="tx1"/>
                </a:solidFill>
                <a:latin typeface="Arial" panose="020b0604020202020204" pitchFamily="34" charset="0"/>
                <a:ea typeface="+mn-ea"/>
                <a:cs typeface="+mn-cs"/>
              </a:rPr>
              <a:t>Tự</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động</a:t>
            </a:r>
            <a:r>
              <a:rPr lang="en-US" sz="1700" kern="1200" spc="-30">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hóa</a:t>
            </a:r>
            <a:r>
              <a:rPr lang="en-US" sz="1700" kern="1200" spc="-30">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các</a:t>
            </a:r>
            <a:r>
              <a:rPr lang="en-US" sz="1700" kern="1200" spc="-30">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buồng</a:t>
            </a:r>
            <a:r>
              <a:rPr lang="en-US" sz="1700" kern="1200" spc="-30">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phơi</a:t>
            </a:r>
            <a:r>
              <a:rPr lang="en-US" sz="1700" kern="1200" spc="-23">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bằng</a:t>
            </a:r>
            <a:r>
              <a:rPr lang="en-US" sz="1700" kern="1200" spc="-30">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việc</a:t>
            </a:r>
            <a:r>
              <a:rPr lang="en-US" sz="1700" kern="1200" spc="-30">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liên</a:t>
            </a:r>
            <a:r>
              <a:rPr lang="en-US" sz="1700" kern="1200" spc="-30">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kết</a:t>
            </a:r>
            <a:r>
              <a:rPr lang="en-US" sz="1700" kern="1200" spc="-30">
                <a:solidFill>
                  <a:schemeClr val="tx1"/>
                </a:solidFill>
                <a:latin typeface="Arial" panose="020b0604020202020204" pitchFamily="34" charset="0"/>
                <a:ea typeface="+mn-ea"/>
                <a:cs typeface="+mn-cs"/>
              </a:rPr>
              <a:t> </a:t>
            </a:r>
            <a:r>
              <a:rPr lang="en-US" sz="1700" kern="1200" spc="-19">
                <a:solidFill>
                  <a:schemeClr val="tx1"/>
                </a:solidFill>
                <a:latin typeface="Arial" panose="020b0604020202020204" pitchFamily="34" charset="0"/>
                <a:ea typeface="+mn-ea"/>
                <a:cs typeface="+mn-cs"/>
              </a:rPr>
              <a:t>các </a:t>
            </a:r>
            <a:r>
              <a:rPr lang="en-US" sz="1700" kern="1200">
                <a:solidFill>
                  <a:schemeClr val="tx1"/>
                </a:solidFill>
                <a:latin typeface="Arial" panose="020b0604020202020204" pitchFamily="34" charset="0"/>
                <a:ea typeface="+mn-ea"/>
                <a:cs typeface="+mn-cs"/>
              </a:rPr>
              <a:t>quạt</a:t>
            </a:r>
            <a:r>
              <a:rPr lang="en-US" sz="1700" kern="1200" spc="-30">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và</a:t>
            </a:r>
            <a:r>
              <a:rPr lang="en-US" sz="1700" kern="1200" spc="-23">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nhiên</a:t>
            </a:r>
            <a:r>
              <a:rPr lang="en-US" sz="1700" kern="1200" spc="-26">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liệu</a:t>
            </a:r>
            <a:r>
              <a:rPr lang="en-US" sz="1700" kern="1200" spc="-23">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đốt</a:t>
            </a:r>
            <a:r>
              <a:rPr lang="en-US" sz="1700" kern="1200" spc="-30">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với</a:t>
            </a:r>
            <a:r>
              <a:rPr lang="en-US" sz="1700" kern="1200" spc="-15">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độ</a:t>
            </a:r>
            <a:r>
              <a:rPr lang="en-US" sz="1700" kern="1200" spc="-26">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ẩm</a:t>
            </a:r>
            <a:r>
              <a:rPr lang="en-US" sz="1700" kern="1200" spc="-23">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khí</a:t>
            </a:r>
            <a:r>
              <a:rPr lang="en-US" sz="1700" kern="1200" spc="-26">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thải</a:t>
            </a:r>
            <a:r>
              <a:rPr lang="en-US" sz="1700" kern="1200" spc="-19">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và</a:t>
            </a:r>
            <a:r>
              <a:rPr lang="en-US" sz="1700" kern="1200" spc="-23">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nhiệt</a:t>
            </a:r>
            <a:r>
              <a:rPr lang="en-US" sz="1700" kern="1200" spc="-30">
                <a:solidFill>
                  <a:schemeClr val="tx1"/>
                </a:solidFill>
                <a:latin typeface="Arial" panose="020b0604020202020204" pitchFamily="34" charset="0"/>
                <a:ea typeface="+mn-ea"/>
                <a:cs typeface="+mn-cs"/>
              </a:rPr>
              <a:t> </a:t>
            </a:r>
            <a:r>
              <a:rPr lang="en-US" sz="1700" kern="1200" spc="-19">
                <a:solidFill>
                  <a:schemeClr val="tx1"/>
                </a:solidFill>
                <a:latin typeface="Arial" panose="020b0604020202020204" pitchFamily="34" charset="0"/>
                <a:ea typeface="+mn-ea"/>
                <a:cs typeface="+mn-cs"/>
              </a:rPr>
              <a:t>độ </a:t>
            </a:r>
            <a:r>
              <a:rPr lang="en-US" sz="1700" kern="1200">
                <a:solidFill>
                  <a:schemeClr val="tx1"/>
                </a:solidFill>
                <a:latin typeface="Arial" panose="020b0604020202020204" pitchFamily="34" charset="0"/>
                <a:ea typeface="+mn-ea"/>
                <a:cs typeface="+mn-cs"/>
              </a:rPr>
              <a:t>của</a:t>
            </a:r>
            <a:r>
              <a:rPr lang="en-US" sz="1700" kern="1200" spc="-34">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từng</a:t>
            </a:r>
            <a:r>
              <a:rPr lang="en-US" sz="1700" kern="1200" spc="-34">
                <a:solidFill>
                  <a:schemeClr val="tx1"/>
                </a:solidFill>
                <a:latin typeface="Arial" panose="020b0604020202020204" pitchFamily="34" charset="0"/>
                <a:ea typeface="+mn-ea"/>
                <a:cs typeface="+mn-cs"/>
              </a:rPr>
              <a:t> </a:t>
            </a:r>
            <a:r>
              <a:rPr lang="en-US" sz="1700" kern="1200" spc="-15">
                <a:solidFill>
                  <a:schemeClr val="tx1"/>
                </a:solidFill>
                <a:latin typeface="Arial" panose="020b0604020202020204" pitchFamily="34" charset="0"/>
                <a:ea typeface="+mn-ea"/>
                <a:cs typeface="+mn-cs"/>
              </a:rPr>
              <a:t>buồng</a:t>
            </a:r>
            <a:endParaRPr lang="en-US" sz="1700" kern="1200">
              <a:solidFill>
                <a:schemeClr val="tx1"/>
              </a:solidFill>
              <a:latin typeface="Arial" panose="020b0604020202020204" pitchFamily="34" charset="0"/>
              <a:ea typeface="+mn-ea"/>
              <a:cs typeface="+mn-cs"/>
            </a:endParaRPr>
          </a:p>
          <a:p>
            <a:pPr marL="566261" lvl="1" indent="-228600">
              <a:lnSpc>
                <a:spcPct val="150000"/>
              </a:lnSpc>
              <a:spcBef>
                <a:spcPts val="304"/>
              </a:spcBef>
              <a:buSzPct val="90000"/>
              <a:buFont typeface="Arial" panose="020b0604020202020204" pitchFamily="34" charset="0"/>
              <a:buChar char="•"/>
              <a:tabLst>
                <a:tab pos="566261"/>
              </a:tabLst>
            </a:pPr>
            <a:r>
              <a:rPr lang="en-US" sz="1700" kern="1200">
                <a:solidFill>
                  <a:schemeClr val="tx1"/>
                </a:solidFill>
                <a:latin typeface="Arial" panose="020b0604020202020204" pitchFamily="34" charset="0"/>
                <a:ea typeface="+mn-ea"/>
                <a:cs typeface="+mn-cs"/>
              </a:rPr>
              <a:t>Thu</a:t>
            </a:r>
            <a:r>
              <a:rPr lang="en-US" sz="1700" kern="1200" spc="-26">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hồi</a:t>
            </a:r>
            <a:r>
              <a:rPr lang="en-US" sz="1700" kern="1200" spc="-15">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nhiệt</a:t>
            </a:r>
            <a:r>
              <a:rPr lang="en-US" sz="1700" kern="1200" spc="-26">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từ</a:t>
            </a:r>
            <a:r>
              <a:rPr lang="en-US" sz="1700" kern="1200" spc="-23">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khí</a:t>
            </a:r>
            <a:r>
              <a:rPr lang="en-US" sz="1700" kern="1200" spc="-26">
                <a:solidFill>
                  <a:schemeClr val="tx1"/>
                </a:solidFill>
                <a:latin typeface="Arial" panose="020b0604020202020204" pitchFamily="34" charset="0"/>
                <a:ea typeface="+mn-ea"/>
                <a:cs typeface="+mn-cs"/>
              </a:rPr>
              <a:t> </a:t>
            </a:r>
            <a:r>
              <a:rPr lang="en-US" sz="1700" kern="1200" spc="-15">
                <a:solidFill>
                  <a:schemeClr val="tx1"/>
                </a:solidFill>
                <a:latin typeface="Arial" panose="020b0604020202020204" pitchFamily="34" charset="0"/>
                <a:ea typeface="+mn-ea"/>
                <a:cs typeface="+mn-cs"/>
              </a:rPr>
              <a:t>thải</a:t>
            </a:r>
            <a:endParaRPr lang="en-US" sz="1700" kern="1200">
              <a:solidFill>
                <a:schemeClr val="tx1"/>
              </a:solidFill>
              <a:latin typeface="Arial" panose="020b0604020202020204" pitchFamily="34" charset="0"/>
              <a:ea typeface="+mn-ea"/>
              <a:cs typeface="+mn-cs"/>
            </a:endParaRPr>
          </a:p>
          <a:p>
            <a:pPr marL="565309" lvl="1" indent="-228600">
              <a:lnSpc>
                <a:spcPct val="150000"/>
              </a:lnSpc>
              <a:spcBef>
                <a:spcPts val="289"/>
              </a:spcBef>
              <a:buFont typeface="Arial" panose="020b0604020202020204" pitchFamily="34" charset="0"/>
              <a:buChar char="•"/>
              <a:tabLst>
                <a:tab pos="565309"/>
              </a:tabLst>
            </a:pPr>
            <a:r>
              <a:rPr lang="en-US" sz="1700" kern="1200">
                <a:solidFill>
                  <a:schemeClr val="tx1"/>
                </a:solidFill>
                <a:latin typeface="Arial" panose="020b0604020202020204" pitchFamily="34" charset="0"/>
                <a:ea typeface="+mn-ea"/>
                <a:cs typeface="+mn-cs"/>
              </a:rPr>
              <a:t>Cách</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nhiệt</a:t>
            </a:r>
            <a:r>
              <a:rPr lang="en-US" sz="1700" kern="1200" spc="-38">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các</a:t>
            </a:r>
            <a:r>
              <a:rPr lang="en-US" sz="1700" kern="1200" spc="-34">
                <a:solidFill>
                  <a:schemeClr val="tx1"/>
                </a:solidFill>
                <a:latin typeface="Arial" panose="020b0604020202020204" pitchFamily="34" charset="0"/>
                <a:ea typeface="+mn-ea"/>
                <a:cs typeface="+mn-cs"/>
              </a:rPr>
              <a:t> </a:t>
            </a:r>
            <a:r>
              <a:rPr lang="en-US" sz="1700" kern="1200">
                <a:solidFill>
                  <a:schemeClr val="tx1"/>
                </a:solidFill>
                <a:latin typeface="Arial" panose="020b0604020202020204" pitchFamily="34" charset="0"/>
                <a:ea typeface="+mn-ea"/>
                <a:cs typeface="+mn-cs"/>
              </a:rPr>
              <a:t>buồng</a:t>
            </a:r>
            <a:r>
              <a:rPr lang="en-US" sz="1700" kern="1200" spc="-34">
                <a:solidFill>
                  <a:schemeClr val="tx1"/>
                </a:solidFill>
                <a:latin typeface="Arial" panose="020b0604020202020204" pitchFamily="34" charset="0"/>
                <a:ea typeface="+mn-ea"/>
                <a:cs typeface="+mn-cs"/>
              </a:rPr>
              <a:t> </a:t>
            </a:r>
            <a:r>
              <a:rPr lang="en-US" sz="1700" kern="1200" spc="-15">
                <a:solidFill>
                  <a:schemeClr val="tx1"/>
                </a:solidFill>
                <a:latin typeface="Arial" panose="020b0604020202020204" pitchFamily="34" charset="0"/>
                <a:ea typeface="+mn-ea"/>
                <a:cs typeface="+mn-cs"/>
              </a:rPr>
              <a:t>phơi</a:t>
            </a:r>
          </a:p>
          <a:p>
            <a:pPr marL="158750" indent="0">
              <a:buNone/>
            </a:pPr>
            <a:endParaRPr lang="en-US"/>
          </a:p>
        </p:txBody>
      </p:sp>
    </p:spTree>
    <p:extLst>
      <p:ext uri="{BB962C8B-B14F-4D97-AF65-F5344CB8AC3E}">
        <p14:creationId xmlns:p14="http://schemas.microsoft.com/office/powerpoint/2010/main" val="2725298484"/>
      </p:ext>
    </p:extLst>
  </p:cSld>
  <p:clrMapOvr>
    <a:masterClrMapping/>
  </p:clrMapOvr>
</p:notes>
</file>

<file path=ppt/notesSlides/notesSlide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nSpc>
                <a:spcPct val="90000"/>
              </a:lnSpc>
              <a:spcAft>
                <a:spcPts val="1350"/>
              </a:spcAft>
              <a:buFont typeface="Arial" panose="020b0604020202020204" pitchFamily="34" charset="0"/>
              <a:buChar char="•"/>
            </a:pPr>
            <a:r>
              <a:rPr lang="en-US" sz="1100"/>
              <a:t>Nâng cao hệ số đúng ngay từ đầu</a:t>
            </a:r>
          </a:p>
          <a:p>
            <a:pPr marL="171450" indent="-171450">
              <a:lnSpc>
                <a:spcPct val="90000"/>
              </a:lnSpc>
              <a:spcAft>
                <a:spcPts val="1350"/>
              </a:spcAft>
              <a:buFont typeface="Arial" panose="020b0604020202020204" pitchFamily="34" charset="0"/>
              <a:buChar char="•"/>
            </a:pPr>
            <a:r>
              <a:rPr lang="vi-VN" sz="1100"/>
              <a:t>Giảm thiểu các biện pháp khắc phục như làm lại, nhuộm</a:t>
            </a:r>
            <a:r>
              <a:rPr lang="en-US" sz="1100"/>
              <a:t> lại</a:t>
            </a:r>
            <a:r>
              <a:rPr lang="vi-VN" sz="1100"/>
              <a:t>, t</a:t>
            </a:r>
            <a:r>
              <a:rPr lang="en-US" sz="1100"/>
              <a:t>ẩy</a:t>
            </a:r>
            <a:r>
              <a:rPr lang="vi-VN" sz="1100"/>
              <a:t> và điều chỉnh </a:t>
            </a:r>
            <a:r>
              <a:rPr lang="en-US" sz="1100"/>
              <a:t>màu</a:t>
            </a:r>
            <a:r>
              <a:rPr lang="vi-VN" sz="1100"/>
              <a:t>.</a:t>
            </a:r>
            <a:endParaRPr lang="en-US" sz="1100"/>
          </a:p>
          <a:p>
            <a:pPr marL="171450" indent="-171450">
              <a:lnSpc>
                <a:spcPct val="90000"/>
              </a:lnSpc>
              <a:spcAft>
                <a:spcPts val="1350"/>
              </a:spcAft>
              <a:buFont typeface="Arial" panose="020b0604020202020204" pitchFamily="34" charset="0"/>
              <a:buChar char="•"/>
            </a:pPr>
            <a:r>
              <a:rPr lang="vi-VN" sz="1100"/>
              <a:t>Tiết kiệm thời gian, hóa chất, nước và năng lượng đáng kể .</a:t>
            </a:r>
            <a:endParaRPr lang="en-US" sz="1100"/>
          </a:p>
          <a:p>
            <a:pPr marL="171450" indent="-171450">
              <a:lnSpc>
                <a:spcPct val="90000"/>
              </a:lnSpc>
              <a:spcAft>
                <a:spcPts val="1350"/>
              </a:spcAft>
              <a:buFont typeface="Arial" panose="020b0604020202020204" pitchFamily="34" charset="0"/>
              <a:buChar char="•"/>
            </a:pPr>
            <a:r>
              <a:rPr lang="en-US" sz="1100"/>
              <a:t>C</a:t>
            </a:r>
            <a:r>
              <a:rPr lang="vi-VN" sz="1100"/>
              <a:t>ác hệ thống tự động với việc chuẩn đúng thời gian </a:t>
            </a:r>
            <a:r>
              <a:rPr lang="en-US" sz="1100"/>
              <a:t>cấp của các chất lỏng</a:t>
            </a:r>
            <a:r>
              <a:rPr lang="vi-VN" sz="1100"/>
              <a:t> và </a:t>
            </a:r>
            <a:r>
              <a:rPr lang="en-US" sz="1100"/>
              <a:t>phối trộn </a:t>
            </a:r>
            <a:r>
              <a:rPr lang="vi-VN" sz="1100"/>
              <a:t>riêng các hóa chất khác nhau (tức là không pha trộn</a:t>
            </a:r>
            <a:r>
              <a:rPr lang="en-US" sz="1100"/>
              <a:t> lẫn vào nhau</a:t>
            </a:r>
            <a:r>
              <a:rPr lang="vi-VN" sz="1100"/>
              <a:t>) cho phép giảm đáng kể ô nhiễm nước thải và </a:t>
            </a:r>
            <a:r>
              <a:rPr lang="en-US" sz="1100"/>
              <a:t>lãng phí </a:t>
            </a:r>
            <a:r>
              <a:rPr lang="vi-VN" sz="1100"/>
              <a:t>hóa chất.</a:t>
            </a:r>
            <a:endParaRPr lang="en-US" sz="1100"/>
          </a:p>
          <a:p>
            <a:pPr marL="171450" indent="-171450">
              <a:lnSpc>
                <a:spcPct val="90000"/>
              </a:lnSpc>
              <a:spcAft>
                <a:spcPts val="1350"/>
              </a:spcAft>
              <a:buFont typeface="Arial" panose="020b0604020202020204" pitchFamily="34" charset="0"/>
              <a:buChar char="•"/>
            </a:pPr>
            <a:r>
              <a:rPr lang="vi-VN" sz="1100"/>
              <a:t>Một vấn đề quan trọng khác cần xem xét là một môi trường làm việc an toàn và lành mạnh hơn.</a:t>
            </a:r>
            <a:endParaRPr lang="en-US" sz="1100"/>
          </a:p>
          <a:p>
            <a:pPr marL="171450" indent="-171450">
              <a:lnSpc>
                <a:spcPct val="90000"/>
              </a:lnSpc>
              <a:spcAft>
                <a:spcPts val="1350"/>
              </a:spcAft>
              <a:buFont typeface="Arial" panose="020b0604020202020204" pitchFamily="34" charset="0"/>
              <a:buChar char="•"/>
            </a:pPr>
            <a:r>
              <a:rPr lang="vi-VN" sz="1100"/>
              <a:t>Loại bỏ tiếp xúc của con người có nghĩa là không có công nhân xử lý và hít phải các chất độc hại.</a:t>
            </a:r>
            <a:endParaRPr lang="en-US" sz="1100"/>
          </a:p>
          <a:p>
            <a:endParaRPr lang="en-US"/>
          </a:p>
        </p:txBody>
      </p:sp>
    </p:spTree>
    <p:extLst>
      <p:ext uri="{BB962C8B-B14F-4D97-AF65-F5344CB8AC3E}">
        <p14:creationId xmlns:p14="http://schemas.microsoft.com/office/powerpoint/2010/main" val="3891638566"/>
      </p:ext>
    </p:extLst>
  </p:cSld>
  <p:clrMapOvr>
    <a:masterClrMapping/>
  </p:clrMapOvr>
</p:notes>
</file>

<file path=ppt/notesSlides/notesSlide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a:t>Close exhaust streams during idling in Máy căng </a:t>
            </a:r>
            <a:endParaRPr lang="en-US"/>
          </a:p>
          <a:p>
            <a:r>
              <a:rPr lang="en-US"/>
              <a:t>It is common practice to leave the exhaust systems running during the changing of batches, which may take 10 – 15 minutes or more and in some extreme cases (in some commission dyers) could happen every hour. </a:t>
            </a:r>
          </a:p>
          <a:p>
            <a:r>
              <a:rPr lang="en-US"/>
              <a:t>Since Máy căngs have a large air-heating requirement, it is important, whenever possible, to isolate the exhausts, or at least partially close them during idle periods (Carbon Trust, 1997). </a:t>
            </a:r>
          </a:p>
          <a:p>
            <a:r>
              <a:rPr lang="en-US"/>
              <a:t>Proper scheduling in finishing minimizes machine stops and heating-up/cooling-down steps and is therefore a prerequisite for energy savings (European Commission, 2003). </a:t>
            </a:r>
            <a:endParaRPr lang="en-IN"/>
          </a:p>
          <a:p>
            <a:endParaRPr lang="en-IN"/>
          </a:p>
          <a:p>
            <a:r>
              <a:rPr lang="vi-VN"/>
              <a:t>Giải pháp tăng hiệu quả năng lượng Điều chỉnh lò dầu truyền nhiệt/mỏ phun khí dựa trên yêu cầu nhiệt độ trong máy căng định hình: Nhiệt độ dầu phải trên 50 độ C Tự động hóa khí thải từ máy căng định hình dựa trên nhiệt độ, độ ẩm và tốc độ nạp vải (feed rate) Cần cài đặt biến tần trên quạt ID/FD và cảm biến độ ẩm vải Lợi ích khác: giảm chênh lệch giữa các sắc thái, từ đó cải thiện chất lượng Hệ thống thu hồi nhiệt từ khí thải Cần lắp bộ lọc hiệu quả trước hệ thống thu hồi nhiệt LƯU Ý: lắp đặt hệ thống điều khiển thích hợp để tránh cháy bộ lọc Đóng đường xả khi ở chế độ chờ cho Máy căng Thông thường nên để các đường xả hoạt động trong quá trình chuyển mẻ vải. Cô lập các đường xả, hoặc ít nhất đóng một phần đóng trong thời gian chờ (Carbon Trust, 1997). Lập kế hoạch sản xuất thích hợp để tối thiểu thời gian dừng máy và các bước gia nhiệt/làm nguội (European Commission, 2003).</a:t>
            </a:r>
            <a:endParaRPr lang="en-US"/>
          </a:p>
          <a:p>
            <a:r>
              <a:rPr lang="vi-VN"/>
              <a:t>Một số giải pháp thường gặp: Sử dụng ít nhất 75 - 80% chiều rộng Làm sạch bộ lọc định kỳ để giữ ổn định hiệu suất sấy. Đảm bảo cửa buồng không bị rò rỉ cũng như cách nhiệt thích hợp cho phía trên, dưới và hai bên. Động cơ quạt gió nên được khóa liên động với bộ điều khiển chính, tức là sẽ dừng khi máy dừng hoạt động</a:t>
            </a:r>
            <a:endParaRPr lang="en-US"/>
          </a:p>
        </p:txBody>
      </p:sp>
    </p:spTree>
    <p:extLst>
      <p:ext uri="{BB962C8B-B14F-4D97-AF65-F5344CB8AC3E}">
        <p14:creationId xmlns:p14="http://schemas.microsoft.com/office/powerpoint/2010/main" val="4255776945"/>
      </p:ext>
    </p:extLst>
  </p:cSld>
  <p:clrMapOvr>
    <a:masterClrMapping/>
  </p:clrMapOvr>
</p:notes>
</file>

<file path=ppt/notesSlides/notesSlide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a:t>Close exhaust streams during idling in Máy căng </a:t>
            </a:r>
            <a:endParaRPr lang="en-US"/>
          </a:p>
          <a:p>
            <a:r>
              <a:rPr lang="en-US"/>
              <a:t>It is common practice to leave the exhaust systems running during the changing of batches, which may take 10 – 15 minutes or more and in some extreme cases (in some commission dyers) could happen every hour. </a:t>
            </a:r>
          </a:p>
          <a:p>
            <a:r>
              <a:rPr lang="en-US"/>
              <a:t>Since Máy căngs have a large air-heating requirement, it is important, whenever possible, to isolate the exhausts, or at least partially close them during idle periods (Carbon Trust, 1997). </a:t>
            </a:r>
          </a:p>
          <a:p>
            <a:r>
              <a:rPr lang="en-US"/>
              <a:t>Proper scheduling in finishing minimizes machine stops and heating-up/cooling-down steps and is therefore a prerequisite for energy savings (European Commission, 2003). </a:t>
            </a:r>
            <a:endParaRPr lang="en-IN"/>
          </a:p>
          <a:p>
            <a:endParaRPr lang="en-IN"/>
          </a:p>
          <a:p>
            <a:r>
              <a:rPr lang="vi-VN"/>
              <a:t>Giải pháp tăng hiệu quả năng lượng Điều chỉnh lò dầu truyền nhiệt/mỏ phun khí dựa trên yêu cầu nhiệt độ trong máy căng định hình: Nhiệt độ dầu phải trên 50 độ C Tự động hóa khí thải từ máy căng định hình dựa trên nhiệt độ, độ ẩm và tốc độ nạp vải (feed rate) Cần cài đặt biến tần trên quạt ID/FD và cảm biến độ ẩm vải Lợi ích khác: giảm chênh lệch giữa các sắc thái, từ đó cải thiện chất lượng Hệ thống thu hồi nhiệt từ khí thải Cần lắp bộ lọc hiệu quả trước hệ thống thu hồi nhiệt LƯU Ý: lắp đặt hệ thống điều khiển thích hợp để tránh cháy bộ lọc Đóng đường xả khi ở chế độ chờ cho Máy căng Thông thường nên để các đường xả hoạt động trong quá trình chuyển mẻ vải. Cô lập các đường xả, hoặc ít nhất đóng một phần đóng trong thời gian chờ (Carbon Trust, 1997). Lập kế hoạch sản xuất thích hợp để tối thiểu thời gian dừng máy và các bước gia nhiệt/làm nguội (European Commission, 2003).</a:t>
            </a:r>
            <a:endParaRPr lang="en-US"/>
          </a:p>
          <a:p>
            <a:r>
              <a:rPr lang="vi-VN"/>
              <a:t>Một số giải pháp thường gặp: Sử dụng ít nhất 75 - 80% chiều rộng Làm sạch bộ lọc định kỳ để giữ ổn định hiệu suất sấy. Đảm bảo cửa buồng không bị rò rỉ cũng như cách nhiệt thích hợp cho phía trên, dưới và hai bên. Động cơ quạt gió nên được khóa liên động với bộ điều khiển chính, tức là sẽ dừng khi máy dừng hoạt động</a:t>
            </a:r>
            <a:endParaRPr lang="en-US"/>
          </a:p>
        </p:txBody>
      </p:sp>
    </p:spTree>
    <p:extLst>
      <p:ext uri="{BB962C8B-B14F-4D97-AF65-F5344CB8AC3E}">
        <p14:creationId xmlns:p14="http://schemas.microsoft.com/office/powerpoint/2010/main" val="229813684"/>
      </p:ext>
    </p:extLst>
  </p:cSld>
  <p:clrMapOvr>
    <a:masterClrMapping/>
  </p:clrMapOvr>
</p:notes>
</file>

<file path=ppt/notesSlides/notesSlide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spcBef>
                <a:spcPct val="0"/>
              </a:spcBef>
              <a:spcAft>
                <a:spcPts val="1800"/>
              </a:spcAft>
              <a:buNone/>
            </a:pPr>
            <a:r>
              <a:rPr lang="en-US"/>
              <a:t>Some good housekeeping measures:- </a:t>
            </a:r>
          </a:p>
          <a:p>
            <a:pPr>
              <a:spcBef>
                <a:spcPct val="0"/>
              </a:spcBef>
              <a:spcAft>
                <a:spcPts val="1800"/>
              </a:spcAft>
            </a:pPr>
            <a:r>
              <a:rPr lang="en-US"/>
              <a:t>Utilize at least 75 – 80% of the width</a:t>
            </a:r>
          </a:p>
          <a:p>
            <a:pPr>
              <a:spcBef>
                <a:spcPct val="0"/>
              </a:spcBef>
              <a:spcAft>
                <a:spcPts val="1800"/>
              </a:spcAft>
            </a:pPr>
            <a:r>
              <a:rPr lang="en-US"/>
              <a:t>Periodic cleaning of filters is necessary since clogged filters will impair drying efficiency, </a:t>
            </a:r>
          </a:p>
          <a:p>
            <a:pPr>
              <a:spcBef>
                <a:spcPct val="0"/>
              </a:spcBef>
              <a:spcAft>
                <a:spcPts val="1800"/>
              </a:spcAft>
            </a:pPr>
            <a:r>
              <a:rPr lang="en-US"/>
              <a:t>Ensure leak proof chamber doors and the adequate insulation of the top, bottom, and sides. </a:t>
            </a:r>
          </a:p>
          <a:p>
            <a:pPr>
              <a:spcBef>
                <a:spcPct val="0"/>
              </a:spcBef>
              <a:spcAft>
                <a:spcPts val="1800"/>
              </a:spcAft>
            </a:pPr>
            <a:r>
              <a:rPr lang="en-US"/>
              <a:t>The blower motor should be interlocked with the main drive, i.e. it will stop when the machine stops</a:t>
            </a:r>
            <a:endParaRPr lang="en-IN"/>
          </a:p>
          <a:p>
            <a:endParaRPr lang="en-IN"/>
          </a:p>
        </p:txBody>
      </p:sp>
      <p:sp>
        <p:nvSpPr>
          <p:cNvPr id="4" name="Slide Number Placeholder 3"/>
          <p:cNvSpPr>
            <a:spLocks noGrp="1"/>
          </p:cNvSpPr>
          <p:nvPr>
            <p:ph type="sldNum" sz="quarter" idx="10"/>
          </p:nvPr>
        </p:nvSpPr>
        <p:spPr/>
        <p:txBody>
          <a:bodyPr/>
          <a:lstStyle/>
          <a:p>
            <a:fld id="{AAAA6752-ACCD-4FA4-9D71-1A891FFA1896}" type="slidenum">
              <a:rPr lang="vi-VN" smtClean="0"/>
              <a:t>43</a:t>
            </a:fld>
            <a:endParaRPr lang="vi-VN"/>
          </a:p>
        </p:txBody>
      </p:sp>
    </p:spTree>
    <p:extLst>
      <p:ext uri="{BB962C8B-B14F-4D97-AF65-F5344CB8AC3E}">
        <p14:creationId xmlns:p14="http://schemas.microsoft.com/office/powerpoint/2010/main" val="34519253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7.jpeg" /><Relationship Id="rId3" Type="http://schemas.openxmlformats.org/officeDocument/2006/relationships/image" Target="../media/image5.png" /><Relationship Id="rId4"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7.jpeg" /><Relationship Id="rId3" Type="http://schemas.openxmlformats.org/officeDocument/2006/relationships/image" Target="../media/image5.png" /><Relationship Id="rId4"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7.jpeg" /><Relationship Id="rId3" Type="http://schemas.openxmlformats.org/officeDocument/2006/relationships/image" Target="../media/image5.png" /><Relationship Id="rId4"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7.jpeg" /><Relationship Id="rId3" Type="http://schemas.openxmlformats.org/officeDocument/2006/relationships/image" Target="../media/image5.png" /><Relationship Id="rId4"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showMasterSp="0" matchingName="Title slide" userDrawn="1">
  <p:cSld name="TITLE">
    <p:spTree>
      <p:nvGrpSpPr>
        <p:cNvPr id="1" name="Shape 8"/>
        <p:cNvGrpSpPr/>
        <p:nvPr/>
      </p:nvGrpSpPr>
      <p:grpSpPr>
        <a:xfrm>
          <a:off x="0" y="0"/>
          <a:ext cx="0" cy="0"/>
        </a:xfrm>
      </p:grpSpPr>
      <p:pic>
        <p:nvPicPr>
          <p:cNvPr id="20" name="Picture 19">
            <a:extLst>
              <a:ext uri="{FF2B5EF4-FFF2-40B4-BE49-F238E27FC236}">
                <a16:creationId xmlns:a16="http://schemas.microsoft.com/office/drawing/2014/main" id="{9C0DCC28-4D05-4653-83D6-382A0A3FE4D5}"/>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21" name="AutoShape 2">
            <a:extLst>
              <a:ext uri="{FF2B5EF4-FFF2-40B4-BE49-F238E27FC236}">
                <a16:creationId xmlns:a16="http://schemas.microsoft.com/office/drawing/2014/main" id="{0F0A9B3B-5670-4F32-879D-A72B14498839}"/>
              </a:ext>
            </a:extLst>
          </p:cNvPr>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22" name="Subtitle 2">
            <a:extLst>
              <a:ext uri="{FF2B5EF4-FFF2-40B4-BE49-F238E27FC236}">
                <a16:creationId xmlns:a16="http://schemas.microsoft.com/office/drawing/2014/main" id="{E8EAE8C0-ADCC-472B-9F90-4B46FB0EA41E}"/>
              </a:ext>
            </a:extLst>
          </p:cNvPr>
          <p:cNvSpPr txBox="1"/>
          <p:nvPr userDrawn="1"/>
        </p:nvSpPr>
        <p:spPr>
          <a:xfrm>
            <a:off x="838201" y="1926547"/>
            <a:ext cx="10515599" cy="107055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ct val="0"/>
              </a:spcBef>
              <a:spcAft>
                <a:spcPct val="0"/>
              </a:spcAft>
            </a:defPPr>
            <a:lvl1pPr marL="0" marR="0" lvl="0" indent="0" algn="ctr" rtl="0">
              <a:lnSpc>
                <a:spcPct val="100000"/>
              </a:lnSpc>
              <a:spcBef>
                <a:spcPct val="0"/>
              </a:spcBef>
              <a:spcAft>
                <a:spcPct val="0"/>
              </a:spcAft>
              <a:buClr>
                <a:schemeClr val="dk1"/>
              </a:buClr>
              <a:buSzPts val="1400"/>
              <a:buFont typeface="Roboto"/>
              <a:buNone/>
              <a:defRPr sz="2400" b="1" i="0" u="none" strike="noStrike" cap="none" baseline="0">
                <a:solidFill>
                  <a:srgbClr val="003153"/>
                </a:solidFill>
                <a:latin typeface="Arial" panose="020b0604020202020204" pitchFamily="34" charset="0"/>
                <a:ea typeface="Roboto"/>
                <a:cs typeface="Arial" panose="020b0604020202020204" pitchFamily="34" charset="0"/>
                <a:sym typeface="Roboto"/>
              </a:defRPr>
            </a:lvl1pPr>
            <a:lvl2pPr marL="457200" marR="0" lvl="1" indent="0" algn="ctr" rtl="0">
              <a:lnSpc>
                <a:spcPct val="100000"/>
              </a:lnSpc>
              <a:spcBef>
                <a:spcPct val="0"/>
              </a:spcBef>
              <a:spcAft>
                <a:spcPct val="0"/>
              </a:spcAft>
              <a:buClr>
                <a:schemeClr val="dk1"/>
              </a:buClr>
              <a:buSzPts val="1400"/>
              <a:buFont typeface="Roboto"/>
              <a:buNone/>
              <a:defRPr sz="2000" b="0" i="0" u="none" strike="noStrike" cap="none">
                <a:solidFill>
                  <a:schemeClr val="dk1"/>
                </a:solidFill>
                <a:latin typeface="Roboto"/>
                <a:ea typeface="Roboto"/>
                <a:cs typeface="Roboto"/>
                <a:sym typeface="Roboto"/>
              </a:defRPr>
            </a:lvl2pPr>
            <a:lvl3pPr marL="914400" marR="0" lvl="2" indent="0" algn="ctr" rtl="0">
              <a:lnSpc>
                <a:spcPct val="100000"/>
              </a:lnSpc>
              <a:spcBef>
                <a:spcPct val="0"/>
              </a:spcBef>
              <a:spcAft>
                <a:spcPct val="0"/>
              </a:spcAft>
              <a:buClr>
                <a:schemeClr val="dk1"/>
              </a:buClr>
              <a:buSzPts val="1400"/>
              <a:buFont typeface="Roboto"/>
              <a:buNone/>
              <a:defRPr sz="1800" b="0" i="0" u="none" strike="noStrike" cap="none">
                <a:solidFill>
                  <a:schemeClr val="dk1"/>
                </a:solidFill>
                <a:latin typeface="Roboto"/>
                <a:ea typeface="Roboto"/>
                <a:cs typeface="Roboto"/>
                <a:sym typeface="Roboto"/>
              </a:defRPr>
            </a:lvl3pPr>
            <a:lvl4pPr marL="1371600" marR="0" lvl="3" indent="0" algn="ctr" rtl="0">
              <a:lnSpc>
                <a:spcPct val="100000"/>
              </a:lnSpc>
              <a:spcBef>
                <a:spcPct val="0"/>
              </a:spcBef>
              <a:spcAft>
                <a:spcPct val="0"/>
              </a:spcAft>
              <a:buClr>
                <a:schemeClr val="dk1"/>
              </a:buClr>
              <a:buSzPts val="1400"/>
              <a:buFont typeface="Roboto"/>
              <a:buNone/>
              <a:defRPr sz="1600" b="0" i="0" u="none" strike="noStrike" cap="none">
                <a:solidFill>
                  <a:schemeClr val="dk1"/>
                </a:solidFill>
                <a:latin typeface="Roboto"/>
                <a:ea typeface="Roboto"/>
                <a:cs typeface="Roboto"/>
                <a:sym typeface="Roboto"/>
              </a:defRPr>
            </a:lvl4pPr>
            <a:lvl5pPr marL="1828800" marR="0" lvl="4" indent="0" algn="ctr" rtl="0">
              <a:lnSpc>
                <a:spcPct val="100000"/>
              </a:lnSpc>
              <a:spcBef>
                <a:spcPct val="0"/>
              </a:spcBef>
              <a:spcAft>
                <a:spcPct val="0"/>
              </a:spcAft>
              <a:buClr>
                <a:schemeClr val="dk1"/>
              </a:buClr>
              <a:buSzPts val="1400"/>
              <a:buFont typeface="Roboto"/>
              <a:buNone/>
              <a:defRPr sz="1600" b="0" i="0" u="none" strike="noStrike" cap="none">
                <a:solidFill>
                  <a:schemeClr val="dk1"/>
                </a:solidFill>
                <a:latin typeface="Roboto"/>
                <a:ea typeface="Roboto"/>
                <a:cs typeface="Roboto"/>
                <a:sym typeface="Roboto"/>
              </a:defRPr>
            </a:lvl5pPr>
            <a:lvl6pPr marL="2286000" marR="0" lvl="5" indent="0" algn="ctr" rtl="0">
              <a:lnSpc>
                <a:spcPct val="100000"/>
              </a:lnSpc>
              <a:spcBef>
                <a:spcPct val="0"/>
              </a:spcBef>
              <a:spcAft>
                <a:spcPct val="0"/>
              </a:spcAft>
              <a:buClr>
                <a:schemeClr val="dk1"/>
              </a:buClr>
              <a:buSzPts val="1400"/>
              <a:buFont typeface="Roboto"/>
              <a:buNone/>
              <a:defRPr sz="1600" b="0" i="0" u="none" strike="noStrike" cap="none">
                <a:solidFill>
                  <a:schemeClr val="dk1"/>
                </a:solidFill>
                <a:latin typeface="Roboto"/>
                <a:ea typeface="Roboto"/>
                <a:cs typeface="Roboto"/>
                <a:sym typeface="Roboto"/>
              </a:defRPr>
            </a:lvl6pPr>
            <a:lvl7pPr marL="2743200" marR="0" lvl="6" indent="0" algn="ctr" rtl="0">
              <a:lnSpc>
                <a:spcPct val="100000"/>
              </a:lnSpc>
              <a:spcBef>
                <a:spcPct val="0"/>
              </a:spcBef>
              <a:spcAft>
                <a:spcPct val="0"/>
              </a:spcAft>
              <a:buClr>
                <a:schemeClr val="dk1"/>
              </a:buClr>
              <a:buSzPts val="1400"/>
              <a:buFont typeface="Roboto"/>
              <a:buNone/>
              <a:defRPr sz="1600" b="0" i="0" u="none" strike="noStrike" cap="none">
                <a:solidFill>
                  <a:schemeClr val="dk1"/>
                </a:solidFill>
                <a:latin typeface="Roboto"/>
                <a:ea typeface="Roboto"/>
                <a:cs typeface="Roboto"/>
                <a:sym typeface="Roboto"/>
              </a:defRPr>
            </a:lvl7pPr>
            <a:lvl8pPr marL="3200400" marR="0" lvl="7" indent="0" algn="ctr" rtl="0">
              <a:lnSpc>
                <a:spcPct val="100000"/>
              </a:lnSpc>
              <a:spcBef>
                <a:spcPct val="0"/>
              </a:spcBef>
              <a:spcAft>
                <a:spcPct val="0"/>
              </a:spcAft>
              <a:buClr>
                <a:schemeClr val="dk1"/>
              </a:buClr>
              <a:buSzPts val="1400"/>
              <a:buFont typeface="Roboto"/>
              <a:buNone/>
              <a:defRPr sz="1600" b="0" i="0" u="none" strike="noStrike" cap="none">
                <a:solidFill>
                  <a:schemeClr val="dk1"/>
                </a:solidFill>
                <a:latin typeface="Roboto"/>
                <a:ea typeface="Roboto"/>
                <a:cs typeface="Roboto"/>
                <a:sym typeface="Roboto"/>
              </a:defRPr>
            </a:lvl8pPr>
            <a:lvl9pPr marL="3657600" marR="0" lvl="8" indent="0" algn="ctr" rtl="0">
              <a:lnSpc>
                <a:spcPct val="100000"/>
              </a:lnSpc>
              <a:spcBef>
                <a:spcPct val="0"/>
              </a:spcBef>
              <a:spcAft>
                <a:spcPct val="0"/>
              </a:spcAft>
              <a:buClr>
                <a:schemeClr val="dk1"/>
              </a:buClr>
              <a:buSzPts val="1400"/>
              <a:buFont typeface="Roboto"/>
              <a:buNone/>
              <a:defRPr sz="1600" b="0" i="0" u="none" strike="noStrike" cap="none">
                <a:solidFill>
                  <a:schemeClr val="dk1"/>
                </a:solidFill>
                <a:latin typeface="Roboto"/>
                <a:ea typeface="Roboto"/>
                <a:cs typeface="Roboto"/>
                <a:sym typeface="Roboto"/>
              </a:defRPr>
            </a:lvl9pPr>
          </a:lstStyle>
          <a:p>
            <a:r>
              <a:rPr lang="en-US"/>
              <a:t>DỰ ÁN THÚC ĐẨY TIẾT KIỆM NĂNG LƯỢNG </a:t>
            </a:r>
          </a:p>
          <a:p>
            <a:r>
              <a:rPr lang="en-US"/>
              <a:t>TRONG CÁC NGÀNH CÔNG NGHIỆP VIỆT NAM</a:t>
            </a:r>
            <a:endParaRPr lang="en-US"/>
          </a:p>
        </p:txBody>
      </p:sp>
      <p:sp>
        <p:nvSpPr>
          <p:cNvPr id="23" name="Date Placeholder 3">
            <a:extLst>
              <a:ext uri="{FF2B5EF4-FFF2-40B4-BE49-F238E27FC236}">
                <a16:creationId xmlns:a16="http://schemas.microsoft.com/office/drawing/2014/main" id="{8D5877BD-5AE5-4FFB-B997-98710EFA7A8E}"/>
              </a:ext>
            </a:extLst>
          </p:cNvPr>
          <p:cNvSpPr>
            <a:spLocks noGrp="1"/>
          </p:cNvSpPr>
          <p:nvPr>
            <p:ph type="dt" sz="half" idx="10"/>
          </p:nvPr>
        </p:nvSpPr>
        <p:spPr>
          <a:xfrm>
            <a:off x="838200" y="6356350"/>
            <a:ext cx="2743200" cy="365125"/>
          </a:xfrm>
          <a:prstGeom prst="rect">
            <a:avLst/>
          </a:prstGeom>
        </p:spPr>
        <p:txBody>
          <a:bodyPr/>
          <a:lstStyle/>
          <a:p>
            <a:fld id="{31E3CAD9-E7AB-4E26-84DB-EF5CB779DEBB}" type="datetimeFigureOut">
              <a:rPr lang="en-US" smtClean="0"/>
              <a:t>9/24/2025</a:t>
            </a:fld>
            <a:endParaRPr lang="en-US"/>
          </a:p>
        </p:txBody>
      </p:sp>
      <p:sp>
        <p:nvSpPr>
          <p:cNvPr id="24" name="Footer Placeholder 4">
            <a:extLst>
              <a:ext uri="{FF2B5EF4-FFF2-40B4-BE49-F238E27FC236}">
                <a16:creationId xmlns:a16="http://schemas.microsoft.com/office/drawing/2014/main" id="{7E777085-D579-49AA-AA73-4C1EC29BFB3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25" name="Slide Number Placeholder 5">
            <a:extLst>
              <a:ext uri="{FF2B5EF4-FFF2-40B4-BE49-F238E27FC236}">
                <a16:creationId xmlns:a16="http://schemas.microsoft.com/office/drawing/2014/main" id="{E4477C55-42D7-42ED-B6FB-15FEBEF0B129}"/>
              </a:ext>
            </a:extLst>
          </p:cNvPr>
          <p:cNvSpPr>
            <a:spLocks noGrp="1"/>
          </p:cNvSpPr>
          <p:nvPr>
            <p:ph type="sldNum" sz="quarter" idx="12"/>
          </p:nvPr>
        </p:nvSpPr>
        <p:spPr>
          <a:xfrm>
            <a:off x="8610600" y="6356350"/>
            <a:ext cx="2743200" cy="365125"/>
          </a:xfrm>
          <a:prstGeom prst="rect">
            <a:avLst/>
          </a:prstGeom>
        </p:spPr>
        <p:txBody>
          <a:bodyPr/>
          <a:lstStyle/>
          <a:p>
            <a:fld id="{DDA70A67-A867-42F0-871F-01B78550C99D}" type="slidenum">
              <a:rPr lang="en-US" smtClean="0"/>
              <a:t>‹#›</a:t>
            </a:fld>
            <a:endParaRPr lang="en-US"/>
          </a:p>
        </p:txBody>
      </p:sp>
      <p:sp>
        <p:nvSpPr>
          <p:cNvPr id="26" name="Freeform 21">
            <a:extLst>
              <a:ext uri="{FF2B5EF4-FFF2-40B4-BE49-F238E27FC236}">
                <a16:creationId xmlns:a16="http://schemas.microsoft.com/office/drawing/2014/main" id="{0E850E63-870F-403D-97B1-AFD15A8FC3F7}"/>
              </a:ext>
            </a:extLst>
          </p:cNvPr>
          <p:cNvSpPr/>
          <p:nvPr userDrawn="1"/>
        </p:nvSpPr>
        <p:spPr>
          <a:xfrm>
            <a:off x="10399090" y="537310"/>
            <a:ext cx="954710" cy="674762"/>
          </a:xfrm>
          <a:custGeom>
            <a:rect l="l" t="t" r="r" b="b"/>
            <a:pathLst>
              <a:path w="1964908" h="1388740">
                <a:moveTo>
                  <a:pt x="0" y="0"/>
                </a:moveTo>
                <a:lnTo>
                  <a:pt x="1964907" y="0"/>
                </a:lnTo>
                <a:lnTo>
                  <a:pt x="1964907" y="1388740"/>
                </a:lnTo>
                <a:lnTo>
                  <a:pt x="0" y="1388740"/>
                </a:lnTo>
                <a:lnTo>
                  <a:pt x="0" y="0"/>
                </a:lnTo>
                <a:close/>
              </a:path>
            </a:pathLst>
          </a:custGeom>
          <a:blipFill>
            <a:blip r:embed="rId2"/>
            <a:stretch>
              <a:fillRect/>
            </a:stretch>
          </a:blipFill>
        </p:spPr>
        <p:txBody>
          <a:bodyPr/>
          <a:lstStyle/>
          <a:p/>
        </p:txBody>
      </p:sp>
      <p:sp>
        <p:nvSpPr>
          <p:cNvPr id="27" name="Freeform 22">
            <a:extLst>
              <a:ext uri="{FF2B5EF4-FFF2-40B4-BE49-F238E27FC236}">
                <a16:creationId xmlns:a16="http://schemas.microsoft.com/office/drawing/2014/main" id="{CE27E8CA-FD43-40BB-8B59-9D805FB20F53}"/>
              </a:ext>
            </a:extLst>
          </p:cNvPr>
          <p:cNvSpPr/>
          <p:nvPr userDrawn="1"/>
        </p:nvSpPr>
        <p:spPr>
          <a:xfrm>
            <a:off x="7043882" y="508294"/>
            <a:ext cx="1186237" cy="668008"/>
          </a:xfrm>
          <a:custGeom>
            <a:rect l="l" t="t" r="r" b="b"/>
            <a:pathLst>
              <a:path w="2441419" h="1374840">
                <a:moveTo>
                  <a:pt x="0" y="0"/>
                </a:moveTo>
                <a:lnTo>
                  <a:pt x="2441419" y="0"/>
                </a:lnTo>
                <a:lnTo>
                  <a:pt x="2441419" y="1374839"/>
                </a:lnTo>
                <a:lnTo>
                  <a:pt x="0" y="1374839"/>
                </a:lnTo>
                <a:lnTo>
                  <a:pt x="0" y="0"/>
                </a:lnTo>
                <a:close/>
              </a:path>
            </a:pathLst>
          </a:custGeom>
          <a:blipFill>
            <a:blip r:embed="rId3"/>
            <a:stretch>
              <a:fillRect/>
            </a:stretch>
          </a:blipFill>
        </p:spPr>
        <p:txBody>
          <a:bodyPr/>
          <a:lstStyle/>
          <a:p/>
        </p:txBody>
      </p:sp>
      <p:pic>
        <p:nvPicPr>
          <p:cNvPr id="28" name="Picture 27">
            <a:extLst>
              <a:ext uri="{FF2B5EF4-FFF2-40B4-BE49-F238E27FC236}">
                <a16:creationId xmlns:a16="http://schemas.microsoft.com/office/drawing/2014/main" id="{77E850A9-F1AD-48D9-BD32-644D10DE57CC}"/>
              </a:ext>
            </a:extLst>
          </p:cNvPr>
          <p:cNvPicPr>
            <a:picLocks noChangeAspect="1"/>
          </p:cNvPicPr>
          <p:nvPr userDrawn="1"/>
        </p:nvPicPr>
        <p:blipFill>
          <a:blip r:embed="rId4">
            <a:extLst>
              <a:ext uri="{28A0092B-C50C-407E-A947-70E740481C1C}">
                <a14:useLocalDpi xmlns:a14="http://schemas.microsoft.com/office/drawing/2010/main" val="0"/>
              </a:ext>
            </a:extLst>
          </a:blip>
          <a:srcRect t="26330" b="34452"/>
          <a:stretch>
            <a:fillRect/>
          </a:stretch>
        </p:blipFill>
        <p:spPr>
          <a:xfrm>
            <a:off x="807627" y="619012"/>
            <a:ext cx="1138706" cy="446573"/>
          </a:xfrm>
          <a:prstGeom prst="rect">
            <a:avLst/>
          </a:prstGeom>
        </p:spPr>
      </p:pic>
      <p:pic>
        <p:nvPicPr>
          <p:cNvPr id="29" name="Picture 28">
            <a:extLst>
              <a:ext uri="{FF2B5EF4-FFF2-40B4-BE49-F238E27FC236}">
                <a16:creationId xmlns:a16="http://schemas.microsoft.com/office/drawing/2014/main" id="{DDA65757-5A3B-4E5C-B5CC-05ECCBFAB07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
        <p:nvSpPr>
          <p:cNvPr id="30" name="Google Shape;9;p2">
            <a:extLst>
              <a:ext uri="{FF2B5EF4-FFF2-40B4-BE49-F238E27FC236}">
                <a16:creationId xmlns:a16="http://schemas.microsoft.com/office/drawing/2014/main" id="{E71F4166-E389-46F0-8896-201C2CABDA21}"/>
              </a:ext>
            </a:extLst>
          </p:cNvPr>
          <p:cNvSpPr txBox="1">
            <a:spLocks noGrp="1"/>
          </p:cNvSpPr>
          <p:nvPr>
            <p:ph type="ctrTitle"/>
          </p:nvPr>
        </p:nvSpPr>
        <p:spPr>
          <a:xfrm>
            <a:off x="1" y="2768124"/>
            <a:ext cx="12189834" cy="979225"/>
          </a:xfrm>
          <a:prstGeom prst="rect">
            <a:avLst/>
          </a:prstGeom>
        </p:spPr>
        <p:txBody>
          <a:bodyPr spcFirstLastPara="1" wrap="square" lIns="91425" tIns="91425" rIns="91425" bIns="91425" anchor="ctr" anchorCtr="0">
            <a:noAutofit/>
          </a:bodyPr>
          <a:lstStyle>
            <a:lvl1pPr lvl="0" algn="ctr">
              <a:spcBef>
                <a:spcPct val="0"/>
              </a:spcBef>
              <a:spcAft>
                <a:spcPct val="0"/>
              </a:spcAft>
              <a:buSzPts val="5200"/>
              <a:buNone/>
              <a:defRPr sz="3200">
                <a:solidFill>
                  <a:schemeClr val="accent4">
                    <a:lumMod val="50000"/>
                  </a:schemeClr>
                </a:solidFill>
                <a:latin typeface="Arial" panose="020b0604020202020204" pitchFamily="34" charset="0"/>
                <a:cs typeface="Arial" panose="020b0604020202020204" pitchFamily="34" charset="0"/>
              </a:defRPr>
            </a:lvl1pPr>
            <a:lvl2pPr lvl="1">
              <a:spcBef>
                <a:spcPct val="0"/>
              </a:spcBef>
              <a:spcAft>
                <a:spcPct val="0"/>
              </a:spcAft>
              <a:buSzPts val="5200"/>
              <a:buNone/>
              <a:defRPr sz="6933"/>
            </a:lvl2pPr>
            <a:lvl3pPr lvl="2">
              <a:spcBef>
                <a:spcPct val="0"/>
              </a:spcBef>
              <a:spcAft>
                <a:spcPct val="0"/>
              </a:spcAft>
              <a:buSzPts val="5200"/>
              <a:buNone/>
              <a:defRPr sz="6933"/>
            </a:lvl3pPr>
            <a:lvl4pPr lvl="3">
              <a:spcBef>
                <a:spcPct val="0"/>
              </a:spcBef>
              <a:spcAft>
                <a:spcPct val="0"/>
              </a:spcAft>
              <a:buSzPts val="5200"/>
              <a:buNone/>
              <a:defRPr sz="6933"/>
            </a:lvl4pPr>
            <a:lvl5pPr lvl="4">
              <a:spcBef>
                <a:spcPct val="0"/>
              </a:spcBef>
              <a:spcAft>
                <a:spcPct val="0"/>
              </a:spcAft>
              <a:buSzPts val="5200"/>
              <a:buNone/>
              <a:defRPr sz="6933"/>
            </a:lvl5pPr>
            <a:lvl6pPr lvl="5">
              <a:spcBef>
                <a:spcPct val="0"/>
              </a:spcBef>
              <a:spcAft>
                <a:spcPct val="0"/>
              </a:spcAft>
              <a:buSzPts val="5200"/>
              <a:buNone/>
              <a:defRPr sz="6933"/>
            </a:lvl6pPr>
            <a:lvl7pPr lvl="6">
              <a:spcBef>
                <a:spcPct val="0"/>
              </a:spcBef>
              <a:spcAft>
                <a:spcPct val="0"/>
              </a:spcAft>
              <a:buSzPts val="5200"/>
              <a:buNone/>
              <a:defRPr sz="6933"/>
            </a:lvl7pPr>
            <a:lvl8pPr lvl="7">
              <a:spcBef>
                <a:spcPct val="0"/>
              </a:spcBef>
              <a:spcAft>
                <a:spcPct val="0"/>
              </a:spcAft>
              <a:buSzPts val="5200"/>
              <a:buNone/>
              <a:defRPr sz="6933"/>
            </a:lvl8pPr>
            <a:lvl9pPr lvl="8">
              <a:spcBef>
                <a:spcPct val="0"/>
              </a:spcBef>
              <a:spcAft>
                <a:spcPct val="0"/>
              </a:spcAft>
              <a:buSzPts val="5200"/>
              <a:buNone/>
              <a:defRPr sz="6933"/>
            </a:lvl9pPr>
          </a:lstStyle>
          <a:p>
            <a:endParaRPr/>
          </a:p>
        </p:txBody>
      </p:sp>
      <p:sp>
        <p:nvSpPr>
          <p:cNvPr id="31" name="Google Shape;10;p2">
            <a:extLst>
              <a:ext uri="{FF2B5EF4-FFF2-40B4-BE49-F238E27FC236}">
                <a16:creationId xmlns:a16="http://schemas.microsoft.com/office/drawing/2014/main" id="{CF60D04B-D57B-4C06-B09B-760DD4FBA322}"/>
              </a:ext>
            </a:extLst>
          </p:cNvPr>
          <p:cNvSpPr txBox="1">
            <a:spLocks noGrp="1"/>
          </p:cNvSpPr>
          <p:nvPr>
            <p:ph type="subTitle" idx="1"/>
          </p:nvPr>
        </p:nvSpPr>
        <p:spPr>
          <a:xfrm>
            <a:off x="3351718" y="3842342"/>
            <a:ext cx="5486400" cy="556800"/>
          </a:xfrm>
          <a:prstGeom prst="rect">
            <a:avLst/>
          </a:prstGeom>
        </p:spPr>
        <p:txBody>
          <a:bodyPr spcFirstLastPara="1" wrap="square" lIns="91425" tIns="91425" rIns="91425" bIns="91425" anchor="ctr" anchorCtr="0">
            <a:normAutofit/>
          </a:bodyPr>
          <a:lstStyle>
            <a:lvl1pPr lvl="0" algn="ctr">
              <a:lnSpc>
                <a:spcPct val="100000"/>
              </a:lnSpc>
              <a:spcBef>
                <a:spcPct val="0"/>
              </a:spcBef>
              <a:spcAft>
                <a:spcPct val="0"/>
              </a:spcAft>
              <a:buSzPts val="2800"/>
              <a:buNone/>
              <a:defRPr sz="1800">
                <a:latin typeface="Arial" panose="020b0604020202020204" pitchFamily="34" charset="0"/>
                <a:cs typeface="Arial" panose="020b0604020202020204" pitchFamily="34" charset="0"/>
              </a:defRPr>
            </a:lvl1pPr>
            <a:lvl2pPr lvl="1">
              <a:lnSpc>
                <a:spcPct val="100000"/>
              </a:lnSpc>
              <a:spcBef>
                <a:spcPct val="0"/>
              </a:spcBef>
              <a:spcAft>
                <a:spcPct val="0"/>
              </a:spcAft>
              <a:buSzPts val="2800"/>
              <a:buNone/>
              <a:defRPr sz="3733"/>
            </a:lvl2pPr>
            <a:lvl3pPr lvl="2">
              <a:lnSpc>
                <a:spcPct val="100000"/>
              </a:lnSpc>
              <a:spcBef>
                <a:spcPct val="0"/>
              </a:spcBef>
              <a:spcAft>
                <a:spcPct val="0"/>
              </a:spcAft>
              <a:buSzPts val="2800"/>
              <a:buNone/>
              <a:defRPr sz="3733"/>
            </a:lvl3pPr>
            <a:lvl4pPr lvl="3">
              <a:lnSpc>
                <a:spcPct val="100000"/>
              </a:lnSpc>
              <a:spcBef>
                <a:spcPct val="0"/>
              </a:spcBef>
              <a:spcAft>
                <a:spcPct val="0"/>
              </a:spcAft>
              <a:buSzPts val="2800"/>
              <a:buNone/>
              <a:defRPr sz="3733"/>
            </a:lvl4pPr>
            <a:lvl5pPr lvl="4">
              <a:lnSpc>
                <a:spcPct val="100000"/>
              </a:lnSpc>
              <a:spcBef>
                <a:spcPct val="0"/>
              </a:spcBef>
              <a:spcAft>
                <a:spcPct val="0"/>
              </a:spcAft>
              <a:buSzPts val="2800"/>
              <a:buNone/>
              <a:defRPr sz="3733"/>
            </a:lvl5pPr>
            <a:lvl6pPr lvl="5">
              <a:lnSpc>
                <a:spcPct val="100000"/>
              </a:lnSpc>
              <a:spcBef>
                <a:spcPct val="0"/>
              </a:spcBef>
              <a:spcAft>
                <a:spcPct val="0"/>
              </a:spcAft>
              <a:buSzPts val="2800"/>
              <a:buNone/>
              <a:defRPr sz="3733"/>
            </a:lvl6pPr>
            <a:lvl7pPr lvl="6">
              <a:lnSpc>
                <a:spcPct val="100000"/>
              </a:lnSpc>
              <a:spcBef>
                <a:spcPct val="0"/>
              </a:spcBef>
              <a:spcAft>
                <a:spcPct val="0"/>
              </a:spcAft>
              <a:buSzPts val="2800"/>
              <a:buNone/>
              <a:defRPr sz="3733"/>
            </a:lvl7pPr>
            <a:lvl8pPr lvl="7">
              <a:lnSpc>
                <a:spcPct val="100000"/>
              </a:lnSpc>
              <a:spcBef>
                <a:spcPct val="0"/>
              </a:spcBef>
              <a:spcAft>
                <a:spcPct val="0"/>
              </a:spcAft>
              <a:buSzPts val="2800"/>
              <a:buNone/>
              <a:defRPr sz="3733"/>
            </a:lvl8pPr>
            <a:lvl9pPr lvl="8">
              <a:lnSpc>
                <a:spcPct val="100000"/>
              </a:lnSpc>
              <a:spcBef>
                <a:spcPct val="0"/>
              </a:spcBef>
              <a:spcAft>
                <a:spcPct val="0"/>
              </a:spcAft>
              <a:buSzPts val="2800"/>
              <a:buNone/>
              <a:defRPr sz="3733"/>
            </a:lvl9pPr>
          </a:lstStyle>
          <a:p>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Title and body" userDrawn="1">
  <p:cSld name="TITLE_AND_BODY">
    <p:spTree>
      <p:nvGrpSpPr>
        <p:cNvPr id="1" name="Shape 13"/>
        <p:cNvGrpSpPr/>
        <p:nvPr/>
      </p:nvGrpSpPr>
      <p:grpSpPr>
        <a:xfrm>
          <a:off x="0" y="0"/>
          <a:ext cx="0" cy="0"/>
        </a:xfrm>
      </p:grpSpPr>
      <p:pic>
        <p:nvPicPr>
          <p:cNvPr id="6" name="Picture 8">
            <a:extLst>
              <a:ext uri="{FF2B5EF4-FFF2-40B4-BE49-F238E27FC236}">
                <a16:creationId xmlns:a16="http://schemas.microsoft.com/office/drawing/2014/main" id="{DB6FBCE2-D4A0-4004-8051-2684AE09B18A}"/>
              </a:ext>
            </a:extLst>
          </p:cNvPr>
          <p:cNvPicPr>
            <a:picLocks noChangeAspect="1"/>
          </p:cNvPicPr>
          <p:nvPr userDrawn="1"/>
        </p:nvPicPr>
        <p:blipFill>
          <a:blip r:embed="rId1">
            <a:extLst>
              <a:ext uri="{28A0092B-C50C-407E-A947-70E740481C1C}">
                <a14:useLocalDpi xmlns:a14="http://schemas.microsoft.com/office/drawing/2010/main" val="0"/>
              </a:ext>
            </a:extLst>
          </a:blip>
          <a:srcRect r="7465" b="50681"/>
          <a:stretch>
            <a:fillRect/>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B73B61AE-C52E-4B72-A973-7A068F627909}"/>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ue and green logo&#10;&#10;Description automatically generated">
            <a:extLst>
              <a:ext uri="{FF2B5EF4-FFF2-40B4-BE49-F238E27FC236}">
                <a16:creationId xmlns:a16="http://schemas.microsoft.com/office/drawing/2014/main" id="{7EB89FED-8741-4594-A2D4-68B8B273B6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a:extLst>
              <a:ext uri="{FF2B5EF4-FFF2-40B4-BE49-F238E27FC236}">
                <a16:creationId xmlns:a16="http://schemas.microsoft.com/office/drawing/2014/main" id="{DB3140F6-D585-4356-948D-6BD98FB569DD}"/>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80E5A25-D35C-4B6E-82DF-503580C5765A}"/>
              </a:ext>
            </a:extLst>
          </p:cNvPr>
          <p:cNvSpPr txBox="1"/>
          <p:nvPr userDrawn="1"/>
        </p:nvSpPr>
        <p:spPr>
          <a:xfrm>
            <a:off x="2099153" y="667369"/>
            <a:ext cx="7729873" cy="338554"/>
          </a:xfrm>
          <a:prstGeom prst="rect">
            <a:avLst/>
          </a:prstGeom>
          <a:noFill/>
        </p:spPr>
        <p:txBody>
          <a:bodyPr wrap="none" rtlCol="0">
            <a:spAutoFit/>
          </a:bodyPr>
          <a:lstStyle/>
          <a:p>
            <a:r>
              <a:rPr lang="en-US" sz="1600" b="1" i="1" err="1">
                <a:solidFill>
                  <a:srgbClr val="466DB0"/>
                </a:solidFill>
                <a:latin typeface="Arial" panose="020b0604020202020204" pitchFamily="34" charset="0"/>
                <a:cs typeface="Arial" panose="020b0604020202020204" pitchFamily="34" charset="0"/>
              </a:rPr>
              <a:t>Dự</a:t>
            </a:r>
            <a:r>
              <a:rPr lang="en-US" sz="1600" b="1" i="1" baseline="0">
                <a:solidFill>
                  <a:srgbClr val="466DB0"/>
                </a:solidFill>
                <a:latin typeface="Arial" panose="020b0604020202020204" pitchFamily="34" charset="0"/>
                <a:cs typeface="Arial" panose="020b0604020202020204" pitchFamily="34" charset="0"/>
              </a:rPr>
              <a:t> án Thúc đẩy Tiết kiệm năng lượng trong các ngành công nghiệp Việt Nam</a:t>
            </a:r>
            <a:endParaRPr lang="en-US" sz="1600" b="1" i="1">
              <a:solidFill>
                <a:srgbClr val="466DB0"/>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92AA3F7D-90DF-4173-BA3C-B32BD8140E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2" name="Google Shape;14;p4">
            <a:extLst>
              <a:ext uri="{FF2B5EF4-FFF2-40B4-BE49-F238E27FC236}">
                <a16:creationId xmlns:a16="http://schemas.microsoft.com/office/drawing/2014/main" id="{00B7D1FD-A50D-4C2F-9B3A-CE5009E7DBB2}"/>
              </a:ext>
            </a:extLst>
          </p:cNvPr>
          <p:cNvSpPr txBox="1">
            <a:spLocks noGrp="1"/>
          </p:cNvSpPr>
          <p:nvPr>
            <p:ph type="title"/>
          </p:nvPr>
        </p:nvSpPr>
        <p:spPr>
          <a:xfrm>
            <a:off x="610091" y="1178092"/>
            <a:ext cx="10972800" cy="495200"/>
          </a:xfrm>
          <a:prstGeom prst="rect">
            <a:avLst/>
          </a:prstGeom>
        </p:spPr>
        <p:txBody>
          <a:bodyPr spcFirstLastPara="1" wrap="square" lIns="91425" tIns="91425" rIns="91425" bIns="91425" anchor="ctr" anchorCtr="0">
            <a:normAutofit/>
          </a:bodyPr>
          <a:lstStyle>
            <a:lvl1pPr lvl="0" algn="ctr">
              <a:spcBef>
                <a:spcPct val="0"/>
              </a:spcBef>
              <a:spcAft>
                <a:spcPct val="0"/>
              </a:spcAft>
              <a:buSzPts val="2800"/>
              <a:buNone/>
              <a:defRPr b="1">
                <a:solidFill>
                  <a:schemeClr val="accent4">
                    <a:lumMod val="50000"/>
                  </a:schemeClr>
                </a:solidFill>
                <a:latin typeface="Arial" panose="020b0604020202020204" pitchFamily="34" charset="0"/>
                <a:cs typeface="Arial" panose="020b0604020202020204" pitchFamily="34" charset="0"/>
              </a:defRPr>
            </a:lvl1pPr>
            <a:lvl2pPr lvl="1">
              <a:spcBef>
                <a:spcPct val="0"/>
              </a:spcBef>
              <a:spcAft>
                <a:spcPct val="0"/>
              </a:spcAft>
              <a:buSzPts val="2800"/>
              <a:buNone/>
              <a:defRPr b="1"/>
            </a:lvl2pPr>
            <a:lvl3pPr lvl="2">
              <a:spcBef>
                <a:spcPct val="0"/>
              </a:spcBef>
              <a:spcAft>
                <a:spcPct val="0"/>
              </a:spcAft>
              <a:buSzPts val="2800"/>
              <a:buNone/>
              <a:defRPr b="1"/>
            </a:lvl3pPr>
            <a:lvl4pPr lvl="3">
              <a:spcBef>
                <a:spcPct val="0"/>
              </a:spcBef>
              <a:spcAft>
                <a:spcPct val="0"/>
              </a:spcAft>
              <a:buSzPts val="2800"/>
              <a:buNone/>
              <a:defRPr b="1"/>
            </a:lvl4pPr>
            <a:lvl5pPr lvl="4">
              <a:spcBef>
                <a:spcPct val="0"/>
              </a:spcBef>
              <a:spcAft>
                <a:spcPct val="0"/>
              </a:spcAft>
              <a:buSzPts val="2800"/>
              <a:buNone/>
              <a:defRPr b="1"/>
            </a:lvl5pPr>
            <a:lvl6pPr lvl="5">
              <a:spcBef>
                <a:spcPct val="0"/>
              </a:spcBef>
              <a:spcAft>
                <a:spcPct val="0"/>
              </a:spcAft>
              <a:buSzPts val="2800"/>
              <a:buNone/>
              <a:defRPr b="1"/>
            </a:lvl6pPr>
            <a:lvl7pPr lvl="6">
              <a:spcBef>
                <a:spcPct val="0"/>
              </a:spcBef>
              <a:spcAft>
                <a:spcPct val="0"/>
              </a:spcAft>
              <a:buSzPts val="2800"/>
              <a:buNone/>
              <a:defRPr b="1"/>
            </a:lvl7pPr>
            <a:lvl8pPr lvl="7">
              <a:spcBef>
                <a:spcPct val="0"/>
              </a:spcBef>
              <a:spcAft>
                <a:spcPct val="0"/>
              </a:spcAft>
              <a:buSzPts val="2800"/>
              <a:buNone/>
              <a:defRPr b="1"/>
            </a:lvl8pPr>
            <a:lvl9pPr lvl="8">
              <a:spcBef>
                <a:spcPct val="0"/>
              </a:spcBef>
              <a:spcAft>
                <a:spcPct val="0"/>
              </a:spcAft>
              <a:buSzPts val="2800"/>
              <a:buNone/>
              <a:defRPr b="1"/>
            </a:lvl9pPr>
          </a:lstStyle>
          <a:p>
            <a:endParaRPr/>
          </a:p>
        </p:txBody>
      </p:sp>
      <p:sp>
        <p:nvSpPr>
          <p:cNvPr id="13" name="Google Shape;15;p4">
            <a:extLst>
              <a:ext uri="{FF2B5EF4-FFF2-40B4-BE49-F238E27FC236}">
                <a16:creationId xmlns:a16="http://schemas.microsoft.com/office/drawing/2014/main" id="{B64786A7-1752-43D5-AEC0-8A532C3E5577}"/>
              </a:ext>
            </a:extLst>
          </p:cNvPr>
          <p:cNvSpPr txBox="1">
            <a:spLocks noGrp="1"/>
          </p:cNvSpPr>
          <p:nvPr>
            <p:ph type="body" idx="1"/>
          </p:nvPr>
        </p:nvSpPr>
        <p:spPr>
          <a:xfrm>
            <a:off x="610091" y="1843460"/>
            <a:ext cx="10972800" cy="4038800"/>
          </a:xfrm>
          <a:prstGeom prst="rect">
            <a:avLst/>
          </a:prstGeom>
        </p:spPr>
        <p:txBody>
          <a:bodyPr spcFirstLastPara="1" wrap="square" lIns="91425" tIns="91425" rIns="91425" bIns="91425" anchor="t" anchorCtr="0">
            <a:normAutofit/>
          </a:bodyPr>
          <a:lstStyle>
            <a:lvl1pPr marL="609585" lvl="0" indent="-423323">
              <a:spcBef>
                <a:spcPct val="0"/>
              </a:spcBef>
              <a:spcAft>
                <a:spcPct val="0"/>
              </a:spcAft>
              <a:buSzPts val="1400"/>
              <a:buChar char="●"/>
              <a:defRPr>
                <a:latin typeface="Arial" panose="020b0604020202020204" pitchFamily="34" charset="0"/>
                <a:cs typeface="Arial" panose="020b0604020202020204" pitchFamily="34" charset="0"/>
              </a:defRPr>
            </a:lvl1pPr>
            <a:lvl2pPr marL="1219170" lvl="1" indent="-423323">
              <a:spcBef>
                <a:spcPct val="0"/>
              </a:spcBef>
              <a:spcAft>
                <a:spcPct val="0"/>
              </a:spcAft>
              <a:buSzPts val="1400"/>
              <a:buChar char="○"/>
              <a:defRPr/>
            </a:lvl2pPr>
            <a:lvl3pPr marL="1828754" lvl="2" indent="-423323">
              <a:spcBef>
                <a:spcPct val="0"/>
              </a:spcBef>
              <a:spcAft>
                <a:spcPct val="0"/>
              </a:spcAft>
              <a:buSzPts val="1400"/>
              <a:buChar char="■"/>
              <a:defRPr/>
            </a:lvl3pPr>
            <a:lvl4pPr marL="2438339" lvl="3" indent="-423323">
              <a:spcBef>
                <a:spcPct val="0"/>
              </a:spcBef>
              <a:spcAft>
                <a:spcPct val="0"/>
              </a:spcAft>
              <a:buSzPts val="1400"/>
              <a:buChar char="●"/>
              <a:defRPr/>
            </a:lvl4pPr>
            <a:lvl5pPr marL="3047924" lvl="4" indent="-423323">
              <a:spcBef>
                <a:spcPct val="0"/>
              </a:spcBef>
              <a:spcAft>
                <a:spcPct val="0"/>
              </a:spcAft>
              <a:buSzPts val="1400"/>
              <a:buChar char="○"/>
              <a:defRPr/>
            </a:lvl5pPr>
            <a:lvl6pPr marL="3657509" lvl="5" indent="-423323">
              <a:spcBef>
                <a:spcPct val="0"/>
              </a:spcBef>
              <a:spcAft>
                <a:spcPct val="0"/>
              </a:spcAft>
              <a:buSzPts val="1400"/>
              <a:buChar char="■"/>
              <a:defRPr/>
            </a:lvl6pPr>
            <a:lvl7pPr marL="4267093" lvl="6" indent="-423323">
              <a:spcBef>
                <a:spcPct val="0"/>
              </a:spcBef>
              <a:spcAft>
                <a:spcPct val="0"/>
              </a:spcAft>
              <a:buSzPts val="1400"/>
              <a:buChar char="●"/>
              <a:defRPr/>
            </a:lvl7pPr>
            <a:lvl8pPr marL="4876678" lvl="7" indent="-423323">
              <a:spcBef>
                <a:spcPct val="0"/>
              </a:spcBef>
              <a:spcAft>
                <a:spcPct val="0"/>
              </a:spcAft>
              <a:buSzPts val="1400"/>
              <a:buChar char="○"/>
              <a:defRPr/>
            </a:lvl8pPr>
            <a:lvl9pPr marL="5486263" lvl="8" indent="-423323">
              <a:spcBef>
                <a:spcPct val="0"/>
              </a:spcBef>
              <a:spcAft>
                <a:spcPct val="0"/>
              </a:spcAft>
              <a:buSzPts val="1400"/>
              <a:buChar char="■"/>
              <a:defRPr/>
            </a:lvl9pPr>
          </a:lstStyle>
          <a:p>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Main point" userDrawn="1">
  <p:cSld name="MAIN_POINT">
    <p:spTree>
      <p:nvGrpSpPr>
        <p:cNvPr id="1" name="Shape 25"/>
        <p:cNvGrpSpPr/>
        <p:nvPr/>
      </p:nvGrpSpPr>
      <p:grpSpPr>
        <a:xfrm>
          <a:off x="0" y="0"/>
          <a:ext cx="0" cy="0"/>
        </a:xfrm>
      </p:grpSpPr>
      <p:pic>
        <p:nvPicPr>
          <p:cNvPr id="5" name="Picture 8">
            <a:extLst>
              <a:ext uri="{FF2B5EF4-FFF2-40B4-BE49-F238E27FC236}">
                <a16:creationId xmlns:a16="http://schemas.microsoft.com/office/drawing/2014/main" id="{2AF274E4-D71F-4050-9FDC-4B2A6DBF205A}"/>
              </a:ext>
            </a:extLst>
          </p:cNvPr>
          <p:cNvPicPr>
            <a:picLocks noChangeAspect="1"/>
          </p:cNvPicPr>
          <p:nvPr userDrawn="1"/>
        </p:nvPicPr>
        <p:blipFill>
          <a:blip r:embed="rId1">
            <a:extLst>
              <a:ext uri="{28A0092B-C50C-407E-A947-70E740481C1C}">
                <a14:useLocalDpi xmlns:a14="http://schemas.microsoft.com/office/drawing/2010/main" val="0"/>
              </a:ext>
            </a:extLst>
          </a:blip>
          <a:srcRect r="7465" b="50681"/>
          <a:stretch>
            <a:fillRect/>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46C14DEA-9082-4F31-9489-C56CB8E829D2}"/>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2638901D-63FF-41B2-BABA-8ECE241E7D8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8" name="Straight Connector 7">
            <a:extLst>
              <a:ext uri="{FF2B5EF4-FFF2-40B4-BE49-F238E27FC236}">
                <a16:creationId xmlns:a16="http://schemas.microsoft.com/office/drawing/2014/main" id="{F87BAB70-A542-4D7F-A653-FF91045E6510}"/>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BD8263E-7C02-41C6-8D43-FEB510EDE8FB}"/>
              </a:ext>
            </a:extLst>
          </p:cNvPr>
          <p:cNvSpPr txBox="1"/>
          <p:nvPr userDrawn="1"/>
        </p:nvSpPr>
        <p:spPr>
          <a:xfrm>
            <a:off x="2099153" y="667369"/>
            <a:ext cx="7729873" cy="338554"/>
          </a:xfrm>
          <a:prstGeom prst="rect">
            <a:avLst/>
          </a:prstGeom>
          <a:noFill/>
        </p:spPr>
        <p:txBody>
          <a:bodyPr wrap="none" rtlCol="0">
            <a:spAutoFit/>
          </a:bodyPr>
          <a:lstStyle/>
          <a:p>
            <a:r>
              <a:rPr lang="en-US" sz="1600" b="1" i="1" err="1">
                <a:solidFill>
                  <a:srgbClr val="466DB0"/>
                </a:solidFill>
                <a:latin typeface="Arial" panose="020b0604020202020204" pitchFamily="34" charset="0"/>
                <a:cs typeface="Arial" panose="020b0604020202020204" pitchFamily="34" charset="0"/>
              </a:rPr>
              <a:t>Dự</a:t>
            </a:r>
            <a:r>
              <a:rPr lang="en-US" sz="1600" b="1" i="1" baseline="0">
                <a:solidFill>
                  <a:srgbClr val="466DB0"/>
                </a:solidFill>
                <a:latin typeface="Arial" panose="020b0604020202020204" pitchFamily="34" charset="0"/>
                <a:cs typeface="Arial" panose="020b0604020202020204" pitchFamily="34" charset="0"/>
              </a:rPr>
              <a:t> án Thúc đẩy Tiết kiệm năng lượng trong các ngành công nghiệp Việt Nam</a:t>
            </a:r>
            <a:endParaRPr lang="en-US" sz="1600" b="1" i="1">
              <a:solidFill>
                <a:srgbClr val="466DB0"/>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7110C708-68B5-413C-A128-551AD9FFE7C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1" name="Google Shape;26;p8">
            <a:extLst>
              <a:ext uri="{FF2B5EF4-FFF2-40B4-BE49-F238E27FC236}">
                <a16:creationId xmlns:a16="http://schemas.microsoft.com/office/drawing/2014/main" id="{F641342A-EEB8-4B3C-804C-C20BCC912F42}"/>
              </a:ext>
            </a:extLst>
          </p:cNvPr>
          <p:cNvSpPr txBox="1">
            <a:spLocks noGrp="1"/>
          </p:cNvSpPr>
          <p:nvPr>
            <p:ph type="title"/>
          </p:nvPr>
        </p:nvSpPr>
        <p:spPr>
          <a:xfrm>
            <a:off x="838200" y="1216088"/>
            <a:ext cx="8490400" cy="526778"/>
          </a:xfrm>
          <a:prstGeom prst="rect">
            <a:avLst/>
          </a:prstGeom>
        </p:spPr>
        <p:txBody>
          <a:bodyPr spcFirstLastPara="1" wrap="square" lIns="91425" tIns="91425" rIns="91425" bIns="91425" anchor="ctr" anchorCtr="0">
            <a:normAutofit/>
          </a:bodyPr>
          <a:lstStyle>
            <a:lvl1pPr lvl="0">
              <a:spcBef>
                <a:spcPct val="0"/>
              </a:spcBef>
              <a:spcAft>
                <a:spcPct val="0"/>
              </a:spcAft>
              <a:buSzPts val="4800"/>
              <a:buNone/>
              <a:defRPr sz="2400">
                <a:solidFill>
                  <a:schemeClr val="accent4">
                    <a:lumMod val="50000"/>
                  </a:schemeClr>
                </a:solidFill>
                <a:latin typeface="Arial" panose="020b0604020202020204" pitchFamily="34" charset="0"/>
                <a:cs typeface="Arial" panose="020b0604020202020204" pitchFamily="34" charset="0"/>
              </a:defRPr>
            </a:lvl1pPr>
            <a:lvl2pPr lvl="1">
              <a:spcBef>
                <a:spcPct val="0"/>
              </a:spcBef>
              <a:spcAft>
                <a:spcPct val="0"/>
              </a:spcAft>
              <a:buSzPts val="4800"/>
              <a:buNone/>
              <a:defRPr sz="6400"/>
            </a:lvl2pPr>
            <a:lvl3pPr lvl="2">
              <a:spcBef>
                <a:spcPct val="0"/>
              </a:spcBef>
              <a:spcAft>
                <a:spcPct val="0"/>
              </a:spcAft>
              <a:buSzPts val="4800"/>
              <a:buNone/>
              <a:defRPr sz="6400"/>
            </a:lvl3pPr>
            <a:lvl4pPr lvl="3">
              <a:spcBef>
                <a:spcPct val="0"/>
              </a:spcBef>
              <a:spcAft>
                <a:spcPct val="0"/>
              </a:spcAft>
              <a:buSzPts val="4800"/>
              <a:buNone/>
              <a:defRPr sz="6400"/>
            </a:lvl4pPr>
            <a:lvl5pPr lvl="4">
              <a:spcBef>
                <a:spcPct val="0"/>
              </a:spcBef>
              <a:spcAft>
                <a:spcPct val="0"/>
              </a:spcAft>
              <a:buSzPts val="4800"/>
              <a:buNone/>
              <a:defRPr sz="6400"/>
            </a:lvl5pPr>
            <a:lvl6pPr lvl="5">
              <a:spcBef>
                <a:spcPct val="0"/>
              </a:spcBef>
              <a:spcAft>
                <a:spcPct val="0"/>
              </a:spcAft>
              <a:buSzPts val="4800"/>
              <a:buNone/>
              <a:defRPr sz="6400"/>
            </a:lvl6pPr>
            <a:lvl7pPr lvl="6">
              <a:spcBef>
                <a:spcPct val="0"/>
              </a:spcBef>
              <a:spcAft>
                <a:spcPct val="0"/>
              </a:spcAft>
              <a:buSzPts val="4800"/>
              <a:buNone/>
              <a:defRPr sz="6400"/>
            </a:lvl7pPr>
            <a:lvl8pPr lvl="7">
              <a:spcBef>
                <a:spcPct val="0"/>
              </a:spcBef>
              <a:spcAft>
                <a:spcPct val="0"/>
              </a:spcAft>
              <a:buSzPts val="4800"/>
              <a:buNone/>
              <a:defRPr sz="6400"/>
            </a:lvl8pPr>
            <a:lvl9pPr lvl="8">
              <a:spcBef>
                <a:spcPct val="0"/>
              </a:spcBef>
              <a:spcAft>
                <a:spcPct val="0"/>
              </a:spcAft>
              <a:buSzPts val="4800"/>
              <a:buNone/>
              <a:defRPr sz="6400"/>
            </a:lvl9pPr>
          </a:lstStyle>
          <a:p>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userDrawn="1">
  <p:cSld name="Title and Content">
    <p:spTree>
      <p:nvGrpSpPr>
        <p:cNvPr id="1" name=""/>
        <p:cNvGrpSpPr/>
        <p:nvPr/>
      </p:nvGrpSpPr>
      <p:grpSpPr>
        <a:xfrm>
          <a:off x="0" y="0"/>
          <a:ext cx="0" cy="0"/>
        </a:xfrm>
      </p:grpSpPr>
      <p:pic>
        <p:nvPicPr>
          <p:cNvPr id="7" name="Picture 8">
            <a:extLst>
              <a:ext uri="{FF2B5EF4-FFF2-40B4-BE49-F238E27FC236}">
                <a16:creationId xmlns:a16="http://schemas.microsoft.com/office/drawing/2014/main" id="{165856B2-5AB4-4BDE-8044-DA97973792B1}"/>
              </a:ext>
            </a:extLst>
          </p:cNvPr>
          <p:cNvPicPr>
            <a:picLocks noChangeAspect="1"/>
          </p:cNvPicPr>
          <p:nvPr userDrawn="1"/>
        </p:nvPicPr>
        <p:blipFill>
          <a:blip r:embed="rId1">
            <a:extLst>
              <a:ext uri="{28A0092B-C50C-407E-A947-70E740481C1C}">
                <a14:useLocalDpi xmlns:a14="http://schemas.microsoft.com/office/drawing/2010/main" val="0"/>
              </a:ext>
            </a:extLst>
          </a:blip>
          <a:srcRect r="7465" b="50681"/>
          <a:stretch>
            <a:fillRect/>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44E02F24-0DB5-43B8-8CF4-EE3D6F1A71AE}"/>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9E912D34-8505-44AB-B854-47CC21AADC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8553E5E0-C747-4422-A609-A33F76759BE7}"/>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7E5781C-D793-4873-B49C-4A0BA472D84A}"/>
              </a:ext>
            </a:extLst>
          </p:cNvPr>
          <p:cNvSpPr txBox="1"/>
          <p:nvPr userDrawn="1"/>
        </p:nvSpPr>
        <p:spPr>
          <a:xfrm>
            <a:off x="2099153" y="667369"/>
            <a:ext cx="7729873" cy="338554"/>
          </a:xfrm>
          <a:prstGeom prst="rect">
            <a:avLst/>
          </a:prstGeom>
          <a:noFill/>
        </p:spPr>
        <p:txBody>
          <a:bodyPr wrap="none" rtlCol="0">
            <a:spAutoFit/>
          </a:bodyPr>
          <a:lstStyle/>
          <a:p>
            <a:r>
              <a:rPr lang="en-US" sz="1600" b="1" i="1" err="1">
                <a:solidFill>
                  <a:srgbClr val="466DB0"/>
                </a:solidFill>
                <a:latin typeface="Arial" panose="020b0604020202020204" pitchFamily="34" charset="0"/>
                <a:cs typeface="Arial" panose="020b0604020202020204" pitchFamily="34" charset="0"/>
              </a:rPr>
              <a:t>Dự</a:t>
            </a:r>
            <a:r>
              <a:rPr lang="en-US" sz="1600" b="1" i="1" baseline="0">
                <a:solidFill>
                  <a:srgbClr val="466DB0"/>
                </a:solidFill>
                <a:latin typeface="Arial" panose="020b0604020202020204" pitchFamily="34" charset="0"/>
                <a:cs typeface="Arial" panose="020b0604020202020204" pitchFamily="34" charset="0"/>
              </a:rPr>
              <a:t> án Thúc đẩy Tiết kiệm năng lượng trong các ngành công nghiệp Việt Nam</a:t>
            </a:r>
            <a:endParaRPr lang="en-US" sz="1600" b="1" i="1">
              <a:solidFill>
                <a:srgbClr val="466DB0"/>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C778C333-2AA6-4009-8D4B-3844FC19530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3" name="Holder 2">
            <a:extLst>
              <a:ext uri="{FF2B5EF4-FFF2-40B4-BE49-F238E27FC236}">
                <a16:creationId xmlns:a16="http://schemas.microsoft.com/office/drawing/2014/main" id="{89696BCA-D899-484C-ABC9-6CC8BF8F61D6}"/>
              </a:ext>
            </a:extLst>
          </p:cNvPr>
          <p:cNvSpPr>
            <a:spLocks noGrp="1"/>
          </p:cNvSpPr>
          <p:nvPr>
            <p:ph type="title"/>
          </p:nvPr>
        </p:nvSpPr>
        <p:spPr>
          <a:xfrm>
            <a:off x="609600" y="1178092"/>
            <a:ext cx="10972800" cy="495200"/>
          </a:xfrm>
          <a:prstGeom prst="rect">
            <a:avLst/>
          </a:prstGeom>
        </p:spPr>
        <p:txBody>
          <a:bodyPr lIns="0" tIns="0" rIns="0" bIns="0"/>
          <a:lstStyle>
            <a:lvl1pPr>
              <a:defRPr sz="2800" b="1" i="0">
                <a:solidFill>
                  <a:schemeClr val="accent4">
                    <a:lumMod val="50000"/>
                  </a:schemeClr>
                </a:solidFill>
                <a:latin typeface="Arial"/>
                <a:cs typeface="Arial"/>
              </a:defRPr>
            </a:lvl1pPr>
          </a:lstStyle>
          <a:p>
            <a:endParaRPr/>
          </a:p>
        </p:txBody>
      </p:sp>
      <p:sp>
        <p:nvSpPr>
          <p:cNvPr id="14" name="Holder 3">
            <a:extLst>
              <a:ext uri="{FF2B5EF4-FFF2-40B4-BE49-F238E27FC236}">
                <a16:creationId xmlns:a16="http://schemas.microsoft.com/office/drawing/2014/main" id="{72653ED2-C917-427D-BCBC-56E0E9D573DA}"/>
              </a:ext>
            </a:extLst>
          </p:cNvPr>
          <p:cNvSpPr>
            <a:spLocks noGrp="1"/>
          </p:cNvSpPr>
          <p:nvPr>
            <p:ph type="body" idx="1"/>
          </p:nvPr>
        </p:nvSpPr>
        <p:spPr>
          <a:xfrm>
            <a:off x="609109" y="1781945"/>
            <a:ext cx="10972800" cy="4772800"/>
          </a:xfrm>
          <a:prstGeom prst="rect">
            <a:avLst/>
          </a:prstGeom>
        </p:spPr>
        <p:txBody>
          <a:bodyPr lIns="0" tIns="0" rIns="0" bIns="0"/>
          <a:lstStyle>
            <a:lvl1pPr>
              <a:defRPr sz="1800" b="0" i="0">
                <a:solidFill>
                  <a:srgbClr val="464749"/>
                </a:solidFill>
                <a:latin typeface="Arial"/>
                <a:cs typeface="Arial"/>
              </a:defRPr>
            </a:lvl1pPr>
          </a:lstStyle>
          <a:p>
            <a:endParaRPr/>
          </a:p>
        </p:txBody>
      </p:sp>
    </p:spTree>
    <p:extLst>
      <p:ext uri="{BB962C8B-B14F-4D97-AF65-F5344CB8AC3E}">
        <p14:creationId xmlns:p14="http://schemas.microsoft.com/office/powerpoint/2010/main" val="3004038991"/>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userDrawn="1">
  <p:cSld name="Title Only">
    <p:spTree>
      <p:nvGrpSpPr>
        <p:cNvPr id="1" name=""/>
        <p:cNvGrpSpPr/>
        <p:nvPr/>
      </p:nvGrpSpPr>
      <p:grpSpPr>
        <a:xfrm>
          <a:off x="0" y="0"/>
          <a:ext cx="0" cy="0"/>
        </a:xfrm>
      </p:grpSpPr>
      <p:pic>
        <p:nvPicPr>
          <p:cNvPr id="6" name="Picture 8">
            <a:extLst>
              <a:ext uri="{FF2B5EF4-FFF2-40B4-BE49-F238E27FC236}">
                <a16:creationId xmlns:a16="http://schemas.microsoft.com/office/drawing/2014/main" id="{7E896C98-B089-4142-8FE8-FA91683F5101}"/>
              </a:ext>
            </a:extLst>
          </p:cNvPr>
          <p:cNvPicPr>
            <a:picLocks noChangeAspect="1"/>
          </p:cNvPicPr>
          <p:nvPr userDrawn="1"/>
        </p:nvPicPr>
        <p:blipFill>
          <a:blip r:embed="rId1">
            <a:extLst>
              <a:ext uri="{28A0092B-C50C-407E-A947-70E740481C1C}">
                <a14:useLocalDpi xmlns:a14="http://schemas.microsoft.com/office/drawing/2010/main" val="0"/>
              </a:ext>
            </a:extLst>
          </a:blip>
          <a:srcRect r="7465" b="50681"/>
          <a:stretch>
            <a:fillRect/>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054C5797-88EE-4340-88FE-E28A2EF9B871}"/>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ue and green logo&#10;&#10;Description automatically generated">
            <a:extLst>
              <a:ext uri="{FF2B5EF4-FFF2-40B4-BE49-F238E27FC236}">
                <a16:creationId xmlns:a16="http://schemas.microsoft.com/office/drawing/2014/main" id="{80CD61ED-829F-4830-9055-1CA957F829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a:extLst>
              <a:ext uri="{FF2B5EF4-FFF2-40B4-BE49-F238E27FC236}">
                <a16:creationId xmlns:a16="http://schemas.microsoft.com/office/drawing/2014/main" id="{C1EFDEC2-F8B5-4C4E-A54C-83311F7E135B}"/>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D93A256-39AC-4E12-BA22-3FAE01889FD0}"/>
              </a:ext>
            </a:extLst>
          </p:cNvPr>
          <p:cNvSpPr txBox="1"/>
          <p:nvPr userDrawn="1"/>
        </p:nvSpPr>
        <p:spPr>
          <a:xfrm>
            <a:off x="2099153" y="667369"/>
            <a:ext cx="7729873" cy="338554"/>
          </a:xfrm>
          <a:prstGeom prst="rect">
            <a:avLst/>
          </a:prstGeom>
          <a:noFill/>
        </p:spPr>
        <p:txBody>
          <a:bodyPr wrap="none" rtlCol="0">
            <a:spAutoFit/>
          </a:bodyPr>
          <a:lstStyle/>
          <a:p>
            <a:r>
              <a:rPr lang="en-US" sz="1600" b="1" i="1" err="1">
                <a:solidFill>
                  <a:srgbClr val="466DB0"/>
                </a:solidFill>
                <a:latin typeface="Arial" panose="020b0604020202020204" pitchFamily="34" charset="0"/>
                <a:cs typeface="Arial" panose="020b0604020202020204" pitchFamily="34" charset="0"/>
              </a:rPr>
              <a:t>Dự</a:t>
            </a:r>
            <a:r>
              <a:rPr lang="en-US" sz="1600" b="1" i="1" baseline="0">
                <a:solidFill>
                  <a:srgbClr val="466DB0"/>
                </a:solidFill>
                <a:latin typeface="Arial" panose="020b0604020202020204" pitchFamily="34" charset="0"/>
                <a:cs typeface="Arial" panose="020b0604020202020204" pitchFamily="34" charset="0"/>
              </a:rPr>
              <a:t> án Thúc đẩy Tiết kiệm năng lượng trong các ngành công nghiệp Việt Nam</a:t>
            </a:r>
            <a:endParaRPr lang="en-US" sz="1600" b="1" i="1">
              <a:solidFill>
                <a:srgbClr val="466DB0"/>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A8C7491E-362C-4B0A-9D69-8ACEE19EAC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2" name="Holder 2">
            <a:extLst>
              <a:ext uri="{FF2B5EF4-FFF2-40B4-BE49-F238E27FC236}">
                <a16:creationId xmlns:a16="http://schemas.microsoft.com/office/drawing/2014/main" id="{C94603B5-03D3-45A5-9C39-3B3BBBF5F317}"/>
              </a:ext>
            </a:extLst>
          </p:cNvPr>
          <p:cNvSpPr>
            <a:spLocks noGrp="1"/>
          </p:cNvSpPr>
          <p:nvPr>
            <p:ph type="title"/>
          </p:nvPr>
        </p:nvSpPr>
        <p:spPr>
          <a:xfrm>
            <a:off x="609109" y="1167334"/>
            <a:ext cx="10972800" cy="495200"/>
          </a:xfrm>
          <a:prstGeom prst="rect">
            <a:avLst/>
          </a:prstGeom>
        </p:spPr>
        <p:txBody>
          <a:bodyPr lIns="0" tIns="0" rIns="0" bIns="0"/>
          <a:lstStyle>
            <a:lvl1pPr>
              <a:defRPr sz="2800" b="1" i="0">
                <a:solidFill>
                  <a:schemeClr val="accent4">
                    <a:lumMod val="50000"/>
                  </a:schemeClr>
                </a:solidFill>
                <a:latin typeface="Arial"/>
                <a:cs typeface="Arial"/>
              </a:defRPr>
            </a:lvl1pPr>
          </a:lstStyle>
          <a:p>
            <a:endParaRPr/>
          </a:p>
        </p:txBody>
      </p:sp>
    </p:spTree>
    <p:extLst>
      <p:ext uri="{BB962C8B-B14F-4D97-AF65-F5344CB8AC3E}">
        <p14:creationId xmlns:p14="http://schemas.microsoft.com/office/powerpoint/2010/main" val="2641568155"/>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image" Target="../media/image6.jpeg" /><Relationship Id="rId7" Type="http://schemas.openxmlformats.org/officeDocument/2006/relationships/image" Target="../media/image7.jpeg" /><Relationship Id="rId8" Type="http://schemas.openxmlformats.org/officeDocument/2006/relationships/image" Target="../media/image5.png"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lt1"/>
        </a:solidFill>
        <a:effectLst/>
      </p:bgPr>
    </p:bg>
    <p:spTree>
      <p:nvGrpSpPr>
        <p:cNvPr id="1" name="Shape 5"/>
        <p:cNvGrpSpPr/>
        <p:nvPr/>
      </p:nvGrpSpPr>
      <p:grpSpPr>
        <a:xfrm>
          <a:off x="0" y="0"/>
          <a:ext cx="0" cy="0"/>
        </a:xfrm>
      </p:grpSpPr>
      <p:pic>
        <p:nvPicPr>
          <p:cNvPr id="5" name="Picture 8">
            <a:extLst>
              <a:ext uri="{FF2B5EF4-FFF2-40B4-BE49-F238E27FC236}">
                <a16:creationId xmlns:a16="http://schemas.microsoft.com/office/drawing/2014/main" id="{5385900D-F601-4B85-9DD0-49189A1BFA8A}"/>
              </a:ext>
            </a:extLst>
          </p:cNvPr>
          <p:cNvPicPr>
            <a:picLocks noChangeAspect="1"/>
          </p:cNvPicPr>
          <p:nvPr userDrawn="1"/>
        </p:nvPicPr>
        <p:blipFill>
          <a:blip r:embed="rId6">
            <a:extLst>
              <a:ext uri="{28A0092B-C50C-407E-A947-70E740481C1C}">
                <a14:useLocalDpi xmlns:a14="http://schemas.microsoft.com/office/drawing/2010/main" val="0"/>
              </a:ext>
            </a:extLst>
          </a:blip>
          <a:srcRect r="7465" b="50681"/>
          <a:stretch>
            <a:fillRect/>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CDF6C7F7-EF3A-4937-AEB5-EDB5B1CEBBAB}"/>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52D0D824-13E9-48DC-80BB-BFF23802169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0B2B92BD-8426-423C-8CEB-3F99EF003E0D}"/>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97408014-E960-4455-929D-A36BE3D9F6BF}"/>
              </a:ext>
            </a:extLst>
          </p:cNvPr>
          <p:cNvSpPr txBox="1"/>
          <p:nvPr userDrawn="1"/>
        </p:nvSpPr>
        <p:spPr>
          <a:xfrm>
            <a:off x="2099153" y="667369"/>
            <a:ext cx="7729873" cy="338554"/>
          </a:xfrm>
          <a:prstGeom prst="rect">
            <a:avLst/>
          </a:prstGeom>
          <a:noFill/>
        </p:spPr>
        <p:txBody>
          <a:bodyPr wrap="none" rtlCol="0">
            <a:spAutoFit/>
          </a:bodyPr>
          <a:lstStyle/>
          <a:p>
            <a:r>
              <a:rPr lang="en-US" sz="1600" b="1" i="1" err="1">
                <a:solidFill>
                  <a:srgbClr val="466DB0"/>
                </a:solidFill>
                <a:latin typeface="Arial" panose="020b0604020202020204" pitchFamily="34" charset="0"/>
                <a:cs typeface="Arial" panose="020b0604020202020204" pitchFamily="34" charset="0"/>
              </a:rPr>
              <a:t>Dự</a:t>
            </a:r>
            <a:r>
              <a:rPr lang="en-US" sz="1600" b="1" i="1" baseline="0">
                <a:solidFill>
                  <a:srgbClr val="466DB0"/>
                </a:solidFill>
                <a:latin typeface="Arial" panose="020b0604020202020204" pitchFamily="34" charset="0"/>
                <a:cs typeface="Arial" panose="020b0604020202020204" pitchFamily="34" charset="0"/>
              </a:rPr>
              <a:t> án Thúc đẩy Tiết kiệm năng lượng trong các ngành công nghiệp Việt Nam</a:t>
            </a:r>
            <a:endParaRPr lang="en-US" sz="1600" b="1" i="1">
              <a:solidFill>
                <a:srgbClr val="466DB0"/>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BD27D8A9-4DD1-4E48-BB54-3BA044D23869}"/>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3" name="Google Shape;6;p1">
            <a:extLst>
              <a:ext uri="{FF2B5EF4-FFF2-40B4-BE49-F238E27FC236}">
                <a16:creationId xmlns:a16="http://schemas.microsoft.com/office/drawing/2014/main" id="{D52B0152-CEBB-4C60-A116-5D595DF7867A}"/>
              </a:ext>
            </a:extLst>
          </p:cNvPr>
          <p:cNvSpPr txBox="1">
            <a:spLocks noGrp="1"/>
          </p:cNvSpPr>
          <p:nvPr>
            <p:ph type="title"/>
          </p:nvPr>
        </p:nvSpPr>
        <p:spPr>
          <a:xfrm>
            <a:off x="609109" y="1288567"/>
            <a:ext cx="10972800" cy="495200"/>
          </a:xfrm>
          <a:prstGeom prst="rect">
            <a:avLst/>
          </a:prstGeom>
          <a:noFill/>
          <a:ln>
            <a:noFill/>
          </a:ln>
        </p:spPr>
        <p:txBody>
          <a:bodyPr spcFirstLastPara="1" wrap="square" lIns="91425" tIns="91425" rIns="91425" bIns="91425" anchor="ctr" anchorCtr="0">
            <a:normAutofit/>
          </a:bodyPr>
          <a:lstStyle>
            <a:lvl1pPr lvl="0"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14" name="Google Shape;7;p1">
            <a:extLst>
              <a:ext uri="{FF2B5EF4-FFF2-40B4-BE49-F238E27FC236}">
                <a16:creationId xmlns:a16="http://schemas.microsoft.com/office/drawing/2014/main" id="{BB68F060-3611-4108-9EF7-9FE859B33DAB}"/>
              </a:ext>
            </a:extLst>
          </p:cNvPr>
          <p:cNvSpPr txBox="1">
            <a:spLocks noGrp="1"/>
          </p:cNvSpPr>
          <p:nvPr>
            <p:ph type="body" idx="1"/>
          </p:nvPr>
        </p:nvSpPr>
        <p:spPr>
          <a:xfrm>
            <a:off x="609109" y="2276567"/>
            <a:ext cx="10972800" cy="3292866"/>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4" r:id="rId3"/>
    <p:sldLayoutId id="2147483678" r:id="rId4"/>
    <p:sldLayoutId id="2147483685" r:id="rId5"/>
  </p:sldLayoutIdLst>
  <p:transition/>
  <p:timing/>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chemeClr val="accent1">
              <a:lumMod val="50000"/>
            </a:schemeClr>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2.jpeg" /><Relationship Id="rId3" Type="http://schemas.openxmlformats.org/officeDocument/2006/relationships/image" Target="../media/image23.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4.jpeg" /><Relationship Id="rId3" Type="http://schemas.openxmlformats.org/officeDocument/2006/relationships/image" Target="../media/image2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6.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7.jpeg" /><Relationship Id="rId3" Type="http://schemas.openxmlformats.org/officeDocument/2006/relationships/image" Target="../media/image28.png" /><Relationship Id="rId4" Type="http://schemas.openxmlformats.org/officeDocument/2006/relationships/image" Target="../media/image2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0.jpeg" /><Relationship Id="rId3" Type="http://schemas.openxmlformats.org/officeDocument/2006/relationships/image" Target="../media/image31.jpeg" /><Relationship Id="rId4" Type="http://schemas.openxmlformats.org/officeDocument/2006/relationships/image" Target="../media/image3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3.png" /><Relationship Id="rId3" Type="http://schemas.openxmlformats.org/officeDocument/2006/relationships/image" Target="../media/image3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5.png" /><Relationship Id="rId3" Type="http://schemas.openxmlformats.org/officeDocument/2006/relationships/image" Target="../media/image3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8.jpeg" /><Relationship Id="rId3" Type="http://schemas.openxmlformats.org/officeDocument/2006/relationships/image" Target="../media/image9.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0.jpeg" /><Relationship Id="rId3" Type="http://schemas.openxmlformats.org/officeDocument/2006/relationships/image" Target="../media/image41.jpeg" /><Relationship Id="rId4" Type="http://schemas.openxmlformats.org/officeDocument/2006/relationships/image" Target="../media/image4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3.jpeg" /><Relationship Id="rId3" Type="http://schemas.openxmlformats.org/officeDocument/2006/relationships/image" Target="../media/image44.jpeg" /><Relationship Id="rId4" Type="http://schemas.openxmlformats.org/officeDocument/2006/relationships/image" Target="../media/image45.jpeg" /><Relationship Id="rId5" Type="http://schemas.openxmlformats.org/officeDocument/2006/relationships/image" Target="../media/image46.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8.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2.xml" /><Relationship Id="rId3" Type="http://schemas.openxmlformats.org/officeDocument/2006/relationships/image" Target="../media/image49.jpeg" /><Relationship Id="rId4" Type="http://schemas.openxmlformats.org/officeDocument/2006/relationships/image" Target="../media/image50.jpeg" /><Relationship Id="rId5" Type="http://schemas.openxmlformats.org/officeDocument/2006/relationships/image" Target="../media/image51.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3.jpeg" /><Relationship Id="rId3" Type="http://schemas.microsoft.com/office/2007/relationships/hdphoto" Target="../media/image54.wdp" /><Relationship Id="rId4" Type="http://schemas.openxmlformats.org/officeDocument/2006/relationships/image" Target="../media/image55.jpeg" /><Relationship Id="rId5" Type="http://schemas.microsoft.com/office/2007/relationships/hdphoto" Target="../media/image56.wdp"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3.xml" /><Relationship Id="rId3" Type="http://schemas.openxmlformats.org/officeDocument/2006/relationships/image" Target="../media/image57.jpeg" /><Relationship Id="rId4" Type="http://schemas.openxmlformats.org/officeDocument/2006/relationships/image" Target="../media/image58.jpeg" /><Relationship Id="rId5" Type="http://schemas.openxmlformats.org/officeDocument/2006/relationships/image" Target="../media/image59.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4.xml" /><Relationship Id="rId3" Type="http://schemas.openxmlformats.org/officeDocument/2006/relationships/image" Target="../media/image60.jpeg" /><Relationship Id="rId4" Type="http://schemas.openxmlformats.org/officeDocument/2006/relationships/image" Target="../media/image61.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5.xml" /><Relationship Id="rId3" Type="http://schemas.openxmlformats.org/officeDocument/2006/relationships/image" Target="../media/image6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3.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4.jpeg" /><Relationship Id="rId3" Type="http://schemas.openxmlformats.org/officeDocument/2006/relationships/image" Target="../media/image65.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6.jpeg" /><Relationship Id="rId3" Type="http://schemas.openxmlformats.org/officeDocument/2006/relationships/image" Target="../media/image67.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8.jpeg" /><Relationship Id="rId3" Type="http://schemas.openxmlformats.org/officeDocument/2006/relationships/image" Target="../media/image69.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0.jpeg" /><Relationship Id="rId3" Type="http://schemas.openxmlformats.org/officeDocument/2006/relationships/image" Target="../media/image71.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2.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6.xml" /><Relationship Id="rId3" Type="http://schemas.openxmlformats.org/officeDocument/2006/relationships/image" Target="../media/image73.jpeg" /><Relationship Id="rId4" Type="http://schemas.openxmlformats.org/officeDocument/2006/relationships/image" Target="../media/image74.jpeg" /><Relationship Id="rId5" Type="http://schemas.microsoft.com/office/2007/relationships/hdphoto" Target="../media/image75.wdp"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7.xml" /><Relationship Id="rId3" Type="http://schemas.openxmlformats.org/officeDocument/2006/relationships/image" Target="../media/image76.jpeg" /><Relationship Id="rId4" Type="http://schemas.openxmlformats.org/officeDocument/2006/relationships/image" Target="../media/image77.jpeg" /><Relationship Id="rId5" Type="http://schemas.openxmlformats.org/officeDocument/2006/relationships/image" Target="../media/image78.jpeg" /><Relationship Id="rId6" Type="http://schemas.openxmlformats.org/officeDocument/2006/relationships/image" Target="../media/image79.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8.xml" /><Relationship Id="rId3" Type="http://schemas.openxmlformats.org/officeDocument/2006/relationships/image" Target="../media/image80.jpeg" /><Relationship Id="rId4" Type="http://schemas.openxmlformats.org/officeDocument/2006/relationships/image" Target="../media/image81.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2.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9.xml" /><Relationship Id="rId3" Type="http://schemas.openxmlformats.org/officeDocument/2006/relationships/image" Target="../media/image77.jpeg" /><Relationship Id="rId4" Type="http://schemas.openxmlformats.org/officeDocument/2006/relationships/image" Target="../media/image78.jpeg" /><Relationship Id="rId5" Type="http://schemas.openxmlformats.org/officeDocument/2006/relationships/image" Target="../media/image79.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3.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4.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5.jpeg" /><Relationship Id="rId3" Type="http://schemas.openxmlformats.org/officeDocument/2006/relationships/image" Target="../media/image86.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4.jpeg" /><Relationship Id="rId3" Type="http://schemas.openxmlformats.org/officeDocument/2006/relationships/image" Target="../media/image25.jpe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7.jpe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8.jpeg" /><Relationship Id="rId3" Type="http://schemas.openxmlformats.org/officeDocument/2006/relationships/image" Target="../media/image8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jpeg" /><Relationship Id="rId3" Type="http://schemas.openxmlformats.org/officeDocument/2006/relationships/image" Target="../media/image11.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0.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1.jpeg" /><Relationship Id="rId3" Type="http://schemas.openxmlformats.org/officeDocument/2006/relationships/image" Target="../media/image92.jpeg" /><Relationship Id="rId4" Type="http://schemas.openxmlformats.org/officeDocument/2006/relationships/image" Target="../media/image93.jpeg" /><Relationship Id="rId5" Type="http://schemas.openxmlformats.org/officeDocument/2006/relationships/image" Target="../media/image94.jpeg" /><Relationship Id="rId6" Type="http://schemas.openxmlformats.org/officeDocument/2006/relationships/image" Target="../media/image95.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6.jpeg" /><Relationship Id="rId3" Type="http://schemas.openxmlformats.org/officeDocument/2006/relationships/image" Target="../media/image97.jpeg" /><Relationship Id="rId4" Type="http://schemas.openxmlformats.org/officeDocument/2006/relationships/image" Target="../media/image98.jpe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9.jpeg" /><Relationship Id="rId3" Type="http://schemas.openxmlformats.org/officeDocument/2006/relationships/image" Target="../media/image100.jpeg" /><Relationship Id="rId4" Type="http://schemas.openxmlformats.org/officeDocument/2006/relationships/image" Target="../media/image101.pn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2.jpeg" /><Relationship Id="rId3" Type="http://schemas.openxmlformats.org/officeDocument/2006/relationships/image" Target="../media/image103.jpeg" /><Relationship Id="rId4" Type="http://schemas.openxmlformats.org/officeDocument/2006/relationships/image" Target="../media/image104.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5.jpeg" /><Relationship Id="rId3" Type="http://schemas.openxmlformats.org/officeDocument/2006/relationships/image" Target="../media/image106.jpeg" /><Relationship Id="rId4" Type="http://schemas.openxmlformats.org/officeDocument/2006/relationships/image" Target="../media/image107.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8.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chart" Target="../charts/chart1.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2.jpeg" /><Relationship Id="rId3" Type="http://schemas.microsoft.com/office/2007/relationships/hdphoto" Target="../media/image13.wdp" /><Relationship Id="rId4" Type="http://schemas.openxmlformats.org/officeDocument/2006/relationships/image" Target="../media/image14.jpeg" /><Relationship Id="rId5" Type="http://schemas.microsoft.com/office/2007/relationships/hdphoto" Target="../media/image15.wdp" /><Relationship Id="rId6" Type="http://schemas.openxmlformats.org/officeDocument/2006/relationships/image" Target="../media/image16.jpeg" /><Relationship Id="rId7" Type="http://schemas.microsoft.com/office/2007/relationships/hdphoto" Target="../media/image17.wdp"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8.png" /><Relationship Id="rId3" Type="http://schemas.openxmlformats.org/officeDocument/2006/relationships/image" Target="../media/image19.jpeg" /><Relationship Id="rId4" Type="http://schemas.openxmlformats.org/officeDocument/2006/relationships/image" Target="../media/image20.jpeg" /><Relationship Id="rId5" Type="http://schemas.openxmlformats.org/officeDocument/2006/relationships/image" Target="../media/image2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p:cNvGrpSpPr/>
        <p:nvPr/>
      </p:nvGrpSpPr>
      <p:grpSpPr>
        <a:xfrm>
          <a:off x="0" y="0"/>
          <a:ext cx="0" cy="0"/>
        </a:xfrm>
      </p:grpSpPr>
      <p:sp>
        <p:nvSpPr>
          <p:cNvPr id="46" name="Google Shape;46;p15"/>
          <p:cNvSpPr txBox="1">
            <a:spLocks noGrp="1"/>
          </p:cNvSpPr>
          <p:nvPr>
            <p:ph type="ctrTitle"/>
          </p:nvPr>
        </p:nvSpPr>
        <p:spPr>
          <a:xfrm>
            <a:off x="-79513" y="2867891"/>
            <a:ext cx="12271513" cy="1122218"/>
          </a:xfrm>
          <a:prstGeom prst="rect">
            <a:avLst/>
          </a:prstGeom>
        </p:spPr>
        <p:txBody>
          <a:bodyPr spcFirstLastPara="1" wrap="square" lIns="121900" tIns="121900" rIns="121900" bIns="121900" anchor="ctr" anchorCtr="0">
            <a:noAutofit/>
          </a:bodyPr>
          <a:lstStyle/>
          <a:p>
            <a:r>
              <a:rPr lang="vi-VN"/>
              <a:t>CHƯƠNG TRÌNH TẬP HUẤN DOANH NGHIỆP CÔNG NGHIỆP NGÀNH DỆT MAY</a:t>
            </a:r>
          </a:p>
        </p:txBody>
      </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3504372" y="4625963"/>
            <a:ext cx="4947730" cy="1389956"/>
          </a:xfrm>
          <a:prstGeom prst="rect">
            <a:avLst/>
          </a:prstGeom>
        </p:spPr>
        <p:txBody>
          <a:bodyPr>
            <a:normAutofit/>
          </a:bodyPr>
          <a:lstStyle/>
          <a:p>
            <a:pPr marL="0" indent="0" algn="ctr">
              <a:spcAft>
                <a:spcPts val="800"/>
              </a:spcAft>
              <a:buNone/>
            </a:pPr>
            <a:r>
              <a:rPr lang="vi-VN" sz="2133" b="1">
                <a:solidFill>
                  <a:schemeClr val="accent1">
                    <a:lumMod val="50000"/>
                  </a:schemeClr>
                </a:solidFill>
              </a:rPr>
              <a:t>Module 8</a:t>
            </a:r>
            <a:r>
              <a:rPr lang="en-US" sz="2133" b="1">
                <a:solidFill>
                  <a:schemeClr val="accent1">
                    <a:lumMod val="50000"/>
                  </a:schemeClr>
                </a:solidFill>
              </a:rPr>
              <a:t>. </a:t>
            </a:r>
            <a:r>
              <a:rPr lang="vi-VN" sz="1867" b="1">
                <a:solidFill>
                  <a:schemeClr val="tx1">
                    <a:lumMod val="65000"/>
                    <a:lumOff val="35000"/>
                  </a:schemeClr>
                </a:solidFill>
              </a:rPr>
              <a:t>Các cơ hội tiết kiệm năng lượng điển hình trong </a:t>
            </a:r>
            <a:r>
              <a:rPr lang="en-US" sz="1867" b="1">
                <a:solidFill>
                  <a:schemeClr val="tx1">
                    <a:lumMod val="65000"/>
                    <a:lumOff val="35000"/>
                  </a:schemeClr>
                </a:solidFill>
              </a:rPr>
              <a:t>ngành </a:t>
            </a:r>
            <a:r>
              <a:rPr lang="en-US" sz="1867" b="1">
                <a:solidFill>
                  <a:srgbClr val="0070C0"/>
                </a:solidFill>
              </a:rPr>
              <a:t>dệt may.</a:t>
            </a:r>
            <a:endParaRPr lang="en-VN" sz="1867" b="1">
              <a:solidFill>
                <a:srgbClr val="0070C0"/>
              </a:solidFill>
            </a:endParaRPr>
          </a:p>
        </p:txBody>
      </p:sp>
      <p:sp>
        <p:nvSpPr>
          <p:cNvPr id="364" name="Subtitle 2">
            <a:extLst>
              <a:ext uri="{FF2B5EF4-FFF2-40B4-BE49-F238E27FC236}">
                <a16:creationId xmlns:a16="http://schemas.microsoft.com/office/drawing/2014/main" id="{ACEEA5FD-0352-4F55-8DE6-3BAA24FBAC72}"/>
              </a:ext>
            </a:extLst>
          </p:cNvPr>
          <p:cNvSpPr txBox="1"/>
          <p:nvPr/>
        </p:nvSpPr>
        <p:spPr>
          <a:xfrm>
            <a:off x="3235037" y="3897387"/>
            <a:ext cx="5486400" cy="507752"/>
          </a:xfrm>
          <a:prstGeom prst="rect">
            <a:avLst/>
          </a:prstGeom>
          <a:noFill/>
          <a:ln>
            <a:noFill/>
          </a:ln>
        </p:spPr>
        <p:txBody>
          <a:bodyPr spcFirstLastPara="1" wrap="square" lIns="91425" tIns="91425" rIns="91425" bIns="91425" anchor="t" anchorCtr="0">
            <a:normAutofit fontScale="85000" lnSpcReduction="20000"/>
          </a:bodyPr>
          <a:lstStyle>
            <a:defPPr marR="0" lvl="0" algn="l" rtl="0">
              <a:lnSpc>
                <a:spcPct val="100000"/>
              </a:lnSpc>
              <a:spcBef>
                <a:spcPct val="0"/>
              </a:spcBef>
              <a:spcAft>
                <a:spcPct val="0"/>
              </a:spcAft>
            </a:defPPr>
            <a:lvl1pPr marL="457200" marR="0" lvl="0"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algn="ctr">
              <a:spcAft>
                <a:spcPts val="800"/>
              </a:spcAft>
              <a:buFont typeface="Roboto"/>
              <a:buNone/>
            </a:pPr>
            <a:r>
              <a:rPr lang="en-US" sz="2133" b="1">
                <a:solidFill>
                  <a:srgbClr val="0070C0"/>
                </a:solidFill>
              </a:rPr>
              <a:t>Cán bộ kỹ thuật</a:t>
            </a:r>
            <a:endParaRPr lang="en-VN" b="1">
              <a:solidFill>
                <a:srgbClr val="0070C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1">
            <a:extLst>
              <a:ext uri="{FF2B5EF4-FFF2-40B4-BE49-F238E27FC236}">
                <a16:creationId xmlns:a16="http://schemas.microsoft.com/office/drawing/2014/main" id="{8ED71B3F-92CE-4327-ACF3-5A40B85161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89357" y="2139632"/>
            <a:ext cx="7159443" cy="4702251"/>
          </a:xfrm>
          <a:prstGeom prst="rect">
            <a:avLst/>
          </a:prstGeom>
        </p:spPr>
      </p:pic>
      <p:sp>
        <p:nvSpPr>
          <p:cNvPr id="3" name="Title 1">
            <a:extLst>
              <a:ext uri="{FF2B5EF4-FFF2-40B4-BE49-F238E27FC236}">
                <a16:creationId xmlns:a16="http://schemas.microsoft.com/office/drawing/2014/main" id="{386BC6C2-4E57-4ACD-9C97-D5E11288B757}"/>
              </a:ext>
            </a:extLst>
          </p:cNvPr>
          <p:cNvSpPr>
            <a:spLocks noGrp="1"/>
          </p:cNvSpPr>
          <p:nvPr>
            <p:ph type="title"/>
          </p:nvPr>
        </p:nvSpPr>
        <p:spPr>
          <a:xfrm>
            <a:off x="609600" y="1178092"/>
            <a:ext cx="10972800" cy="495200"/>
          </a:xfrm>
        </p:spPr>
        <p:txBody>
          <a:bodyPr/>
          <a:lstStyle/>
          <a:p>
            <a:pPr algn="just"/>
            <a:r>
              <a:rPr lang="en-IN" err="1"/>
              <a:t>Quản lý Độ ẩm - 3X DRY</a:t>
            </a:r>
          </a:p>
        </p:txBody>
      </p:sp>
      <p:pic>
        <p:nvPicPr>
          <p:cNvPr id="5" name="Picture 4">
            <a:extLst>
              <a:ext uri="{FF2B5EF4-FFF2-40B4-BE49-F238E27FC236}">
                <a16:creationId xmlns:a16="http://schemas.microsoft.com/office/drawing/2014/main" id="{F0A780C1-0530-42FC-9162-73D4F78F54A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19957" y="5059452"/>
            <a:ext cx="1248043" cy="620456"/>
          </a:xfrm>
          <a:prstGeom prst="rect">
            <a:avLst/>
          </a:prstGeom>
        </p:spPr>
      </p:pic>
      <p:sp>
        <p:nvSpPr>
          <p:cNvPr id="6" name="Rectangle 5">
            <a:extLst>
              <a:ext uri="{FF2B5EF4-FFF2-40B4-BE49-F238E27FC236}">
                <a16:creationId xmlns:a16="http://schemas.microsoft.com/office/drawing/2014/main" id="{544EDD98-20EC-4E81-9FD3-6FF2D0134049}"/>
              </a:ext>
            </a:extLst>
          </p:cNvPr>
          <p:cNvSpPr/>
          <p:nvPr/>
        </p:nvSpPr>
        <p:spPr>
          <a:xfrm>
            <a:off x="1526314" y="1687004"/>
            <a:ext cx="9139371" cy="523220"/>
          </a:xfrm>
          <a:prstGeom prst="rect">
            <a:avLst/>
          </a:prstGeom>
          <a:solidFill>
            <a:schemeClr val="accent4">
              <a:lumMod val="40000"/>
              <a:lumOff val="60000"/>
            </a:schemeClr>
          </a:solidFill>
        </p:spPr>
        <p:txBody>
          <a:bodyPr wrap="square">
            <a:spAutoFit/>
          </a:bodyPr>
          <a:lstStyle/>
          <a:p>
            <a:pPr algn="ctr"/>
            <a:r>
              <a:rPr lang="en-IN" sz="2800" b="1"/>
              <a:t>3XDRY công nghệ từ schoeller</a:t>
            </a:r>
            <a:endParaRPr lang="en-IN" sz="2800" b="1"/>
          </a:p>
        </p:txBody>
      </p:sp>
    </p:spTree>
    <p:extLst>
      <p:ext uri="{BB962C8B-B14F-4D97-AF65-F5344CB8AC3E}">
        <p14:creationId xmlns:p14="http://schemas.microsoft.com/office/powerpoint/2010/main" val="1002824302"/>
      </p:ext>
    </p:ext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838200" y="1082040"/>
            <a:ext cx="10515600" cy="608648"/>
          </a:xfrm>
        </p:spPr>
        <p:txBody>
          <a:bodyPr anchor="ctr">
            <a:normAutofit fontScale="90000"/>
          </a:bodyPr>
          <a:lstStyle/>
          <a:p>
            <a:r>
              <a:rPr lang="en-US" sz="4800">
                <a:latin typeface="Arial" panose="020b0604020202020204" pitchFamily="34" charset="0"/>
                <a:cs typeface="Arial" panose="020b0604020202020204" pitchFamily="34" charset="0"/>
              </a:rPr>
              <a:t>Dệt</a:t>
            </a:r>
          </a:p>
        </p:txBody>
      </p:sp>
      <p:pic>
        <p:nvPicPr>
          <p:cNvPr id="5" name="Picture 4"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a:fillRect/>
          </a:stretch>
        </p:blipFill>
        <p:spPr>
          <a:xfrm>
            <a:off x="838200" y="1944688"/>
            <a:ext cx="5003800" cy="4352544"/>
          </a:xfrm>
          <a:prstGeom prst="rect">
            <a:avLst/>
          </a:prstGeom>
          <a:noFill/>
        </p:spPr>
      </p:pic>
      <p:pic>
        <p:nvPicPr>
          <p:cNvPr id="4" name="Picture 3"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a:fillRect/>
          </a:stretch>
        </p:blipFill>
        <p:spPr>
          <a:xfrm>
            <a:off x="6350000" y="1944688"/>
            <a:ext cx="5003800" cy="4352544"/>
          </a:xfrm>
          <a:prstGeom prst="rect">
            <a:avLst/>
          </a:prstGeom>
          <a:noFill/>
        </p:spPr>
      </p:pic>
    </p:spTree>
    <p:extLst>
      <p:ext uri="{BB962C8B-B14F-4D97-AF65-F5344CB8AC3E}">
        <p14:creationId xmlns:p14="http://schemas.microsoft.com/office/powerpoint/2010/main" val="1459696577"/>
      </p:ext>
    </p:ext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object 2"/>
          <p:cNvSpPr txBox="1">
            <a:spLocks noGrp="1"/>
          </p:cNvSpPr>
          <p:nvPr>
            <p:ph type="title"/>
          </p:nvPr>
        </p:nvSpPr>
        <p:spPr>
          <a:xfrm>
            <a:off x="684128" y="836525"/>
            <a:ext cx="10576585" cy="1330841"/>
          </a:xfrm>
          <a:prstGeom prst="rect">
            <a:avLst/>
          </a:prstGeom>
        </p:spPr>
        <p:txBody>
          <a:bodyPr spcFirstLastPara="1" vert="horz" wrap="square" lIns="121920" tIns="60960" rIns="121920" bIns="60960" rtlCol="0" anchor="ctr" anchorCtr="0">
            <a:normAutofit/>
          </a:bodyPr>
          <a:lstStyle/>
          <a:p>
            <a:pPr marL="12700" marR="5080">
              <a:lnSpc>
                <a:spcPct val="90000"/>
              </a:lnSpc>
              <a:spcBef>
                <a:spcPct val="0"/>
              </a:spcBef>
            </a:pPr>
            <a:r>
              <a:rPr lang="en-US" sz="3200" kern="1200" err="1">
                <a:latin typeface="Arial" panose="020b0604020202020204" pitchFamily="34" charset="0"/>
                <a:ea typeface="+mj-ea"/>
                <a:cs typeface="+mj-cs"/>
              </a:rPr>
              <a:t>Giải</a:t>
            </a:r>
            <a:r>
              <a:rPr lang="en-US" sz="3200" kern="1200" spc="-60">
                <a:latin typeface="Arial" panose="020b0604020202020204" pitchFamily="34" charset="0"/>
                <a:ea typeface="+mj-ea"/>
                <a:cs typeface="+mj-cs"/>
              </a:rPr>
              <a:t> </a:t>
            </a:r>
            <a:r>
              <a:rPr lang="en-US" sz="3200" kern="1200" err="1">
                <a:latin typeface="Arial" panose="020b0604020202020204" pitchFamily="34" charset="0"/>
                <a:ea typeface="+mj-ea"/>
                <a:cs typeface="+mj-cs"/>
              </a:rPr>
              <a:t>pháp</a:t>
            </a:r>
            <a:r>
              <a:rPr lang="en-US" sz="3200" kern="1200" spc="-55">
                <a:latin typeface="Arial" panose="020b0604020202020204" pitchFamily="34" charset="0"/>
                <a:ea typeface="+mj-ea"/>
                <a:cs typeface="+mj-cs"/>
              </a:rPr>
              <a:t> </a:t>
            </a:r>
            <a:r>
              <a:rPr lang="en-US" sz="3200" kern="1200" err="1">
                <a:latin typeface="Arial" panose="020b0604020202020204" pitchFamily="34" charset="0"/>
                <a:ea typeface="+mj-ea"/>
                <a:cs typeface="+mj-cs"/>
              </a:rPr>
              <a:t>tăng</a:t>
            </a:r>
            <a:r>
              <a:rPr lang="en-US" sz="3200" kern="1200" spc="-55">
                <a:latin typeface="Arial" panose="020b0604020202020204" pitchFamily="34" charset="0"/>
                <a:ea typeface="+mj-ea"/>
                <a:cs typeface="+mj-cs"/>
              </a:rPr>
              <a:t> </a:t>
            </a:r>
            <a:r>
              <a:rPr lang="en-US" sz="3200" kern="1200" err="1">
                <a:latin typeface="Arial" panose="020b0604020202020204" pitchFamily="34" charset="0"/>
                <a:ea typeface="+mj-ea"/>
                <a:cs typeface="+mj-cs"/>
              </a:rPr>
              <a:t>hiệu</a:t>
            </a:r>
            <a:r>
              <a:rPr lang="en-US" sz="3200" kern="1200" spc="-55">
                <a:latin typeface="Arial" panose="020b0604020202020204" pitchFamily="34" charset="0"/>
                <a:ea typeface="+mj-ea"/>
                <a:cs typeface="+mj-cs"/>
              </a:rPr>
              <a:t> </a:t>
            </a:r>
            <a:r>
              <a:rPr lang="en-US" sz="3200" kern="1200" err="1">
                <a:latin typeface="Arial" panose="020b0604020202020204" pitchFamily="34" charset="0"/>
                <a:ea typeface="+mj-ea"/>
                <a:cs typeface="+mj-cs"/>
              </a:rPr>
              <a:t>quả</a:t>
            </a:r>
            <a:r>
              <a:rPr lang="en-US" sz="3200" kern="1200" spc="-45">
                <a:latin typeface="Arial" panose="020b0604020202020204" pitchFamily="34" charset="0"/>
                <a:ea typeface="+mj-ea"/>
                <a:cs typeface="+mj-cs"/>
              </a:rPr>
              <a:t> </a:t>
            </a:r>
            <a:r>
              <a:rPr lang="en-US" sz="3200" kern="1200" err="1">
                <a:latin typeface="Arial" panose="020b0604020202020204" pitchFamily="34" charset="0"/>
                <a:ea typeface="+mj-ea"/>
                <a:cs typeface="+mj-cs"/>
              </a:rPr>
              <a:t>năng</a:t>
            </a:r>
            <a:r>
              <a:rPr lang="en-US" sz="3200" kern="1200" spc="-55">
                <a:latin typeface="Arial" panose="020b0604020202020204" pitchFamily="34" charset="0"/>
                <a:ea typeface="+mj-ea"/>
                <a:cs typeface="+mj-cs"/>
              </a:rPr>
              <a:t> </a:t>
            </a:r>
            <a:r>
              <a:rPr lang="en-US" sz="3200" kern="1200" err="1">
                <a:latin typeface="Arial" panose="020b0604020202020204" pitchFamily="34" charset="0"/>
                <a:ea typeface="+mj-ea"/>
                <a:cs typeface="+mj-cs"/>
              </a:rPr>
              <a:t>lượng</a:t>
            </a:r>
            <a:r>
              <a:rPr lang="en-US" sz="3200" kern="1200" spc="-55">
                <a:latin typeface="Arial" panose="020b0604020202020204" pitchFamily="34" charset="0"/>
                <a:ea typeface="+mj-ea"/>
                <a:cs typeface="+mj-cs"/>
              </a:rPr>
              <a:t> </a:t>
            </a:r>
            <a:r>
              <a:rPr lang="en-US" sz="3200" kern="1200" spc="-25" err="1">
                <a:latin typeface="Arial" panose="020b0604020202020204" pitchFamily="34" charset="0"/>
                <a:ea typeface="+mj-ea"/>
                <a:cs typeface="+mj-cs"/>
              </a:rPr>
              <a:t>tại </a:t>
            </a:r>
            <a:r>
              <a:rPr lang="en-US" sz="3200" kern="1200" err="1">
                <a:latin typeface="Arial" panose="020b0604020202020204" pitchFamily="34" charset="0"/>
                <a:ea typeface="+mj-ea"/>
                <a:cs typeface="+mj-cs"/>
              </a:rPr>
              <a:t>máy</a:t>
            </a:r>
            <a:r>
              <a:rPr lang="en-US" sz="3200" kern="1200" spc="-35">
                <a:latin typeface="Arial" panose="020b0604020202020204" pitchFamily="34" charset="0"/>
                <a:ea typeface="+mj-ea"/>
                <a:cs typeface="+mj-cs"/>
              </a:rPr>
              <a:t> </a:t>
            </a:r>
            <a:r>
              <a:rPr lang="en-US" sz="3200" kern="1200" err="1">
                <a:latin typeface="Arial" panose="020b0604020202020204" pitchFamily="34" charset="0"/>
                <a:ea typeface="+mj-ea"/>
                <a:cs typeface="+mj-cs"/>
              </a:rPr>
              <a:t>dệt</a:t>
            </a:r>
            <a:r>
              <a:rPr lang="en-US" sz="3200" kern="1200" spc="-35">
                <a:latin typeface="Arial" panose="020b0604020202020204" pitchFamily="34" charset="0"/>
                <a:ea typeface="+mj-ea"/>
                <a:cs typeface="+mj-cs"/>
              </a:rPr>
              <a:t> </a:t>
            </a:r>
            <a:r>
              <a:rPr lang="en-US" sz="3200" kern="1200" spc="-25" err="1">
                <a:latin typeface="Arial" panose="020b0604020202020204" pitchFamily="34" charset="0"/>
                <a:ea typeface="+mj-ea"/>
                <a:cs typeface="+mj-cs"/>
              </a:rPr>
              <a:t>khí</a:t>
            </a:r>
            <a:endParaRPr lang="en-US" sz="3200" kern="1200" spc="-25">
              <a:latin typeface="Arial" panose="020b0604020202020204" pitchFamily="34" charset="0"/>
              <a:ea typeface="+mj-ea"/>
              <a:cs typeface="+mj-cs"/>
            </a:endParaRPr>
          </a:p>
        </p:txBody>
      </p:sp>
      <p:sp>
        <p:nvSpPr>
          <p:cNvPr id="3" name="object 3"/>
          <p:cNvSpPr txBox="1"/>
          <p:nvPr/>
        </p:nvSpPr>
        <p:spPr>
          <a:xfrm>
            <a:off x="684128" y="2167366"/>
            <a:ext cx="5582333" cy="4228269"/>
          </a:xfrm>
          <a:prstGeom prst="rect">
            <a:avLst/>
          </a:prstGeom>
        </p:spPr>
        <p:txBody>
          <a:bodyPr vert="horz" lIns="121920" tIns="60960" rIns="121920" bIns="60960" rtlCol="0">
            <a:noAutofit/>
          </a:bodyPr>
          <a:lstStyle/>
          <a:p>
            <a:pPr marL="354956" indent="-304792" algn="just">
              <a:lnSpc>
                <a:spcPct val="90000"/>
              </a:lnSpc>
              <a:spcBef>
                <a:spcPts val="435"/>
              </a:spcBef>
              <a:buFont typeface="Arial" panose="020b0604020202020204" pitchFamily="34" charset="0"/>
              <a:buChar char="•"/>
              <a:tabLst>
                <a:tab pos="354956"/>
              </a:tabLst>
            </a:pPr>
            <a:r>
              <a:rPr lang="en-US" sz="1600" kern="1200" err="1">
                <a:solidFill>
                  <a:schemeClr val="tx1"/>
                </a:solidFill>
                <a:latin typeface="Arial" panose="020b0604020202020204" pitchFamily="34" charset="0"/>
                <a:ea typeface="+mn-ea"/>
                <a:cs typeface="+mn-cs"/>
              </a:rPr>
              <a:t>Kiểm</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soát</a:t>
            </a:r>
            <a:r>
              <a:rPr lang="en-US" sz="1600" kern="1200" spc="-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việc</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rò</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rỉ</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khí</a:t>
            </a:r>
            <a:r>
              <a:rPr lang="en-US" sz="1600" kern="1200" spc="-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tại</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máy</a:t>
            </a:r>
            <a:r>
              <a:rPr lang="en-US" sz="1600" kern="1200" spc="-11">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dệt</a:t>
            </a:r>
            <a:endParaRPr lang="en-US" sz="1600" kern="1200">
              <a:solidFill>
                <a:schemeClr val="tx1"/>
              </a:solidFill>
              <a:latin typeface="Arial" panose="020b0604020202020204" pitchFamily="34" charset="0"/>
              <a:ea typeface="+mn-ea"/>
              <a:cs typeface="+mn-cs"/>
            </a:endParaRPr>
          </a:p>
          <a:p>
            <a:pPr marL="754996" lvl="1" indent="-304792" algn="just">
              <a:lnSpc>
                <a:spcPct val="90000"/>
              </a:lnSpc>
              <a:spcBef>
                <a:spcPts val="300"/>
              </a:spcBef>
              <a:buFont typeface="Courier New" panose="02070309020205020404" pitchFamily="49" charset="0"/>
              <a:buChar char="o"/>
              <a:tabLst>
                <a:tab pos="754996"/>
              </a:tabLst>
            </a:pPr>
            <a:r>
              <a:rPr lang="en-US" sz="1600" kern="1200" err="1">
                <a:solidFill>
                  <a:schemeClr val="tx1"/>
                </a:solidFill>
                <a:latin typeface="Arial" panose="020b0604020202020204" pitchFamily="34" charset="0"/>
                <a:ea typeface="+mn-ea"/>
                <a:cs typeface="+mn-cs"/>
              </a:rPr>
              <a:t>Có</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thể</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rò</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rỉ</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tới</a:t>
            </a:r>
            <a:r>
              <a:rPr lang="en-US" sz="1600" kern="1200" spc="-11">
                <a:solidFill>
                  <a:schemeClr val="tx1"/>
                </a:solidFill>
                <a:latin typeface="Arial" panose="020b0604020202020204" pitchFamily="34" charset="0"/>
                <a:ea typeface="+mn-ea"/>
                <a:cs typeface="+mn-cs"/>
              </a:rPr>
              <a:t> 15-</a:t>
            </a:r>
            <a:r>
              <a:rPr lang="en-US" sz="1600" kern="1200">
                <a:solidFill>
                  <a:schemeClr val="tx1"/>
                </a:solidFill>
                <a:latin typeface="Arial" panose="020b0604020202020204" pitchFamily="34" charset="0"/>
                <a:ea typeface="+mn-ea"/>
                <a:cs typeface="+mn-cs"/>
              </a:rPr>
              <a:t>20%</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lượng</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không</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khí</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cần</a:t>
            </a:r>
            <a:r>
              <a:rPr lang="en-US" sz="1600" kern="1200" spc="-20">
                <a:solidFill>
                  <a:schemeClr val="tx1"/>
                </a:solidFill>
                <a:latin typeface="Arial" panose="020b0604020202020204" pitchFamily="34" charset="0"/>
                <a:ea typeface="+mn-ea"/>
                <a:cs typeface="+mn-cs"/>
              </a:rPr>
              <a:t> </a:t>
            </a:r>
            <a:r>
              <a:rPr lang="en-US" sz="1600" kern="1200" spc="-11" err="1">
                <a:solidFill>
                  <a:schemeClr val="tx1"/>
                </a:solidFill>
                <a:latin typeface="Arial" panose="020b0604020202020204" pitchFamily="34" charset="0"/>
                <a:ea typeface="+mn-ea"/>
                <a:cs typeface="+mn-cs"/>
              </a:rPr>
              <a:t>thiết</a:t>
            </a:r>
            <a:endParaRPr lang="en-US" sz="1600" kern="1200">
              <a:solidFill>
                <a:schemeClr val="tx1"/>
              </a:solidFill>
              <a:latin typeface="Arial" panose="020b0604020202020204" pitchFamily="34" charset="0"/>
              <a:ea typeface="+mn-ea"/>
              <a:cs typeface="+mn-cs"/>
            </a:endParaRPr>
          </a:p>
          <a:p>
            <a:pPr marL="354956" indent="-304792" algn="just">
              <a:lnSpc>
                <a:spcPct val="90000"/>
              </a:lnSpc>
              <a:spcBef>
                <a:spcPts val="300"/>
              </a:spcBef>
              <a:buFont typeface="Arial" panose="020b0604020202020204" pitchFamily="34" charset="0"/>
              <a:buChar char="•"/>
              <a:tabLst>
                <a:tab pos="354956"/>
              </a:tabLst>
            </a:pPr>
            <a:r>
              <a:rPr lang="en-US" sz="1600" kern="1200" err="1">
                <a:solidFill>
                  <a:schemeClr val="tx1"/>
                </a:solidFill>
                <a:latin typeface="Arial" panose="020b0604020202020204" pitchFamily="34" charset="0"/>
                <a:ea typeface="+mn-ea"/>
                <a:cs typeface="+mn-cs"/>
              </a:rPr>
              <a:t>Tối</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ưu</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hóa</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áp</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suất</a:t>
            </a:r>
            <a:r>
              <a:rPr lang="en-US" sz="1600" kern="1200" spc="-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khí nén</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dựa</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trên</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chỉ</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số</a:t>
            </a:r>
            <a:r>
              <a:rPr lang="en-US" sz="1600" kern="1200" spc="-11">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sợi</a:t>
            </a:r>
            <a:endParaRPr lang="en-US" sz="1600" kern="1200">
              <a:solidFill>
                <a:schemeClr val="tx1"/>
              </a:solidFill>
              <a:latin typeface="Arial" panose="020b0604020202020204" pitchFamily="34" charset="0"/>
              <a:ea typeface="+mn-ea"/>
              <a:cs typeface="+mn-cs"/>
            </a:endParaRPr>
          </a:p>
          <a:p>
            <a:pPr marL="754996" marR="5080" lvl="1" indent="-304792" algn="just">
              <a:lnSpc>
                <a:spcPct val="90000"/>
              </a:lnSpc>
              <a:spcBef>
                <a:spcPts val="300"/>
              </a:spcBef>
              <a:buFont typeface="Courier New" panose="02070309020205020404" pitchFamily="49" charset="0"/>
              <a:buChar char="o"/>
              <a:tabLst>
                <a:tab pos="754996"/>
              </a:tabLst>
            </a:pPr>
            <a:r>
              <a:rPr lang="en-US" sz="1600" kern="1200">
                <a:solidFill>
                  <a:schemeClr val="tx1"/>
                </a:solidFill>
                <a:latin typeface="Arial" panose="020b0604020202020204" pitchFamily="34" charset="0"/>
                <a:ea typeface="+mn-ea"/>
                <a:cs typeface="+mn-cs"/>
              </a:rPr>
              <a:t>Trong</a:t>
            </a:r>
            <a:r>
              <a:rPr lang="en-US" sz="1600" kern="1200" spc="-3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hầu</a:t>
            </a:r>
            <a:r>
              <a:rPr lang="en-US" sz="1600" kern="1200" spc="-3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hết</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các</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trường</a:t>
            </a:r>
            <a:r>
              <a:rPr lang="en-US" sz="1600" kern="1200" spc="-3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hợp,</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nhà</a:t>
            </a:r>
            <a:r>
              <a:rPr lang="en-US" sz="1600" kern="1200" spc="-3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máy</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tăng</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áp</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suất</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của</a:t>
            </a:r>
            <a:r>
              <a:rPr lang="en-US" sz="1600" kern="1200" spc="-20">
                <a:solidFill>
                  <a:schemeClr val="tx1"/>
                </a:solidFill>
                <a:latin typeface="Arial" panose="020b0604020202020204" pitchFamily="34" charset="0"/>
                <a:ea typeface="+mn-ea"/>
                <a:cs typeface="+mn-cs"/>
              </a:rPr>
              <a:t> </a:t>
            </a:r>
            <a:r>
              <a:rPr lang="en-US" sz="1600" kern="1200" spc="-11" err="1">
                <a:solidFill>
                  <a:schemeClr val="tx1"/>
                </a:solidFill>
                <a:latin typeface="Arial" panose="020b0604020202020204" pitchFamily="34" charset="0"/>
                <a:ea typeface="+mn-ea"/>
                <a:cs typeface="+mn-cs"/>
              </a:rPr>
              <a:t>không </a:t>
            </a:r>
            <a:r>
              <a:rPr lang="en-US" sz="1600" kern="1200" err="1">
                <a:solidFill>
                  <a:schemeClr val="tx1"/>
                </a:solidFill>
                <a:latin typeface="Arial" panose="020b0604020202020204" pitchFamily="34" charset="0"/>
                <a:ea typeface="+mn-ea"/>
                <a:cs typeface="+mn-cs"/>
              </a:rPr>
              <a:t>khí</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lên</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để</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bù</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cho</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áp</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suất</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bị</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mất</a:t>
            </a:r>
            <a:r>
              <a:rPr lang="en-US" sz="1600" kern="1200" spc="-11">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do</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rò</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rỉ,</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dẫn</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đền</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nhiều</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rò</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rỉ</a:t>
            </a:r>
            <a:r>
              <a:rPr lang="en-US" sz="1600" kern="1200" spc="-5">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hơn</a:t>
            </a:r>
            <a:endParaRPr lang="en-US" sz="1600" kern="1200">
              <a:solidFill>
                <a:schemeClr val="tx1"/>
              </a:solidFill>
              <a:latin typeface="Arial" panose="020b0604020202020204" pitchFamily="34" charset="0"/>
              <a:ea typeface="+mn-ea"/>
              <a:cs typeface="+mn-cs"/>
            </a:endParaRPr>
          </a:p>
          <a:p>
            <a:pPr marL="355591" marR="84453" indent="-304792" algn="just">
              <a:lnSpc>
                <a:spcPct val="90000"/>
              </a:lnSpc>
              <a:spcBef>
                <a:spcPts val="160"/>
              </a:spcBef>
              <a:buFont typeface="Arial" panose="020b0604020202020204" pitchFamily="34" charset="0"/>
              <a:buChar char="•"/>
              <a:tabLst>
                <a:tab pos="355591"/>
              </a:tabLst>
            </a:pPr>
            <a:r>
              <a:rPr lang="en-US" sz="1600" kern="1200" err="1">
                <a:solidFill>
                  <a:schemeClr val="tx1"/>
                </a:solidFill>
                <a:latin typeface="Arial" panose="020b0604020202020204" pitchFamily="34" charset="0"/>
                <a:ea typeface="+mn-ea"/>
                <a:cs typeface="+mn-cs"/>
              </a:rPr>
              <a:t>Tự</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động</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hóa</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các</a:t>
            </a:r>
            <a:r>
              <a:rPr lang="en-US" sz="1600" kern="1200" spc="-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thông</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số</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điều</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hòa</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dựa</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trên</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nhiệt</a:t>
            </a:r>
            <a:r>
              <a:rPr lang="en-US" sz="1600" kern="1200" spc="-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độ</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và</a:t>
            </a:r>
            <a:r>
              <a:rPr lang="en-US" sz="1600" kern="1200" spc="-11">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độ </a:t>
            </a:r>
            <a:r>
              <a:rPr lang="en-US" sz="1600" kern="1200" err="1">
                <a:solidFill>
                  <a:schemeClr val="tx1"/>
                </a:solidFill>
                <a:latin typeface="Arial" panose="020b0604020202020204" pitchFamily="34" charset="0"/>
                <a:ea typeface="+mn-ea"/>
                <a:cs typeface="+mn-cs"/>
              </a:rPr>
              <a:t>ẩm</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theo</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thời</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gian</a:t>
            </a:r>
            <a:r>
              <a:rPr lang="en-US" sz="1600" kern="1200" spc="-20">
                <a:solidFill>
                  <a:schemeClr val="tx1"/>
                </a:solidFill>
                <a:latin typeface="Arial" panose="020b0604020202020204" pitchFamily="34" charset="0"/>
                <a:ea typeface="+mn-ea"/>
                <a:cs typeface="+mn-cs"/>
              </a:rPr>
              <a:t> thực</a:t>
            </a:r>
            <a:endParaRPr lang="en-US" sz="1600" kern="1200">
              <a:solidFill>
                <a:schemeClr val="tx1"/>
              </a:solidFill>
              <a:latin typeface="Arial" panose="020b0604020202020204" pitchFamily="34" charset="0"/>
              <a:ea typeface="+mn-ea"/>
              <a:cs typeface="+mn-cs"/>
            </a:endParaRPr>
          </a:p>
          <a:p>
            <a:pPr marL="754996" marR="43179" lvl="1" indent="-304792" algn="just">
              <a:lnSpc>
                <a:spcPct val="90000"/>
              </a:lnSpc>
              <a:spcBef>
                <a:spcPts val="295"/>
              </a:spcBef>
              <a:buFont typeface="Courier New" panose="02070309020205020404" pitchFamily="49" charset="0"/>
              <a:buChar char="o"/>
              <a:tabLst>
                <a:tab pos="754996"/>
              </a:tabLst>
            </a:pPr>
            <a:r>
              <a:rPr lang="en-US" sz="1600" kern="1200" err="1">
                <a:solidFill>
                  <a:schemeClr val="tx1"/>
                </a:solidFill>
                <a:latin typeface="Arial" panose="020b0604020202020204" pitchFamily="34" charset="0"/>
                <a:ea typeface="+mn-ea"/>
                <a:cs typeface="+mn-cs"/>
              </a:rPr>
              <a:t>Cần</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nhớ</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điều</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chỉnh</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luồng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khí</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dựa</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trên</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số</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lượng</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máy</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đang</a:t>
            </a:r>
            <a:r>
              <a:rPr lang="en-US" sz="1600" kern="1200" spc="-20">
                <a:solidFill>
                  <a:schemeClr val="tx1"/>
                </a:solidFill>
                <a:latin typeface="Arial" panose="020b0604020202020204" pitchFamily="34" charset="0"/>
                <a:ea typeface="+mn-ea"/>
                <a:cs typeface="+mn-cs"/>
              </a:rPr>
              <a:t> hoạt </a:t>
            </a:r>
            <a:r>
              <a:rPr lang="en-US" sz="1600" kern="1200" err="1">
                <a:solidFill>
                  <a:schemeClr val="tx1"/>
                </a:solidFill>
                <a:latin typeface="Arial" panose="020b0604020202020204" pitchFamily="34" charset="0"/>
                <a:ea typeface="+mn-ea"/>
                <a:cs typeface="+mn-cs"/>
              </a:rPr>
              <a:t>động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và</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nhiệt</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độ,</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độ</a:t>
            </a:r>
            <a:r>
              <a:rPr lang="en-US" sz="1600" kern="1200" spc="-15">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ẩm</a:t>
            </a:r>
            <a:endParaRPr lang="en-US" sz="1600" kern="1200">
              <a:solidFill>
                <a:schemeClr val="tx1"/>
              </a:solidFill>
              <a:latin typeface="Arial" panose="020b0604020202020204" pitchFamily="34" charset="0"/>
              <a:ea typeface="+mn-ea"/>
              <a:cs typeface="+mn-cs"/>
            </a:endParaRPr>
          </a:p>
          <a:p>
            <a:pPr marL="354956" indent="-304792" algn="just">
              <a:lnSpc>
                <a:spcPct val="90000"/>
              </a:lnSpc>
              <a:spcBef>
                <a:spcPts val="229"/>
              </a:spcBef>
              <a:buFont typeface="Arial" panose="020b0604020202020204" pitchFamily="34" charset="0"/>
              <a:buChar char="•"/>
              <a:tabLst>
                <a:tab pos="354956"/>
              </a:tabLst>
            </a:pPr>
            <a:r>
              <a:rPr lang="en-US" sz="1600" kern="1200">
                <a:solidFill>
                  <a:schemeClr val="tx1"/>
                </a:solidFill>
                <a:latin typeface="Arial" panose="020b0604020202020204" pitchFamily="34" charset="0"/>
                <a:ea typeface="+mn-ea"/>
                <a:cs typeface="+mn-cs"/>
              </a:rPr>
              <a:t>Duy</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trì</a:t>
            </a:r>
            <a:r>
              <a:rPr lang="en-US" sz="1600" kern="1200" spc="-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cân</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bằng</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khí</a:t>
            </a:r>
            <a:r>
              <a:rPr lang="en-US" sz="1600" kern="1200" spc="-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giữa</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khí</a:t>
            </a:r>
            <a:r>
              <a:rPr lang="en-US" sz="1600" kern="1200" spc="-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cấp</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và</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khí</a:t>
            </a:r>
            <a:r>
              <a:rPr lang="en-US" sz="1600" kern="1200" spc="-5">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hồi</a:t>
            </a:r>
            <a:endParaRPr lang="en-US" sz="1600" kern="1200">
              <a:solidFill>
                <a:schemeClr val="tx1"/>
              </a:solidFill>
              <a:latin typeface="Arial" panose="020b0604020202020204" pitchFamily="34" charset="0"/>
              <a:ea typeface="+mn-ea"/>
              <a:cs typeface="+mn-cs"/>
            </a:endParaRPr>
          </a:p>
          <a:p>
            <a:pPr marL="754996" marR="248914" lvl="1" indent="-304792" algn="just">
              <a:lnSpc>
                <a:spcPct val="90000"/>
              </a:lnSpc>
              <a:spcBef>
                <a:spcPts val="395"/>
              </a:spcBef>
              <a:buFont typeface="Courier New" panose="02070309020205020404" pitchFamily="49" charset="0"/>
              <a:buChar char="o"/>
              <a:tabLst>
                <a:tab pos="754996"/>
              </a:tabLst>
            </a:pPr>
            <a:r>
              <a:rPr lang="en-US" sz="1600" kern="1200" err="1">
                <a:solidFill>
                  <a:schemeClr val="tx1"/>
                </a:solidFill>
                <a:latin typeface="Arial" panose="020b0604020202020204" pitchFamily="34" charset="0"/>
                <a:ea typeface="+mn-ea"/>
                <a:cs typeface="+mn-cs"/>
              </a:rPr>
              <a:t>Việc</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duy</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trì</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áp</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suất</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dương</a:t>
            </a:r>
            <a:r>
              <a:rPr lang="en-US" sz="1600" kern="1200" spc="-20">
                <a:solidFill>
                  <a:schemeClr val="tx1"/>
                </a:solidFill>
                <a:latin typeface="Arial" panose="020b0604020202020204" pitchFamily="34" charset="0"/>
                <a:ea typeface="+mn-ea"/>
                <a:cs typeface="+mn-cs"/>
              </a:rPr>
              <a:t> </a:t>
            </a:r>
            <a:r>
              <a:rPr lang="en-US" sz="1600" kern="1200" spc="-11">
                <a:solidFill>
                  <a:schemeClr val="tx1"/>
                </a:solidFill>
                <a:latin typeface="Arial" panose="020b0604020202020204" pitchFamily="34" charset="0"/>
                <a:ea typeface="+mn-ea"/>
                <a:cs typeface="+mn-cs"/>
              </a:rPr>
              <a:t>(~3-</a:t>
            </a:r>
            <a:r>
              <a:rPr lang="en-US" sz="1600" kern="1200">
                <a:solidFill>
                  <a:schemeClr val="tx1"/>
                </a:solidFill>
                <a:latin typeface="Arial" panose="020b0604020202020204" pitchFamily="34" charset="0"/>
                <a:ea typeface="+mn-ea"/>
                <a:cs typeface="+mn-cs"/>
              </a:rPr>
              <a:t>5%)</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sẽ</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hỗ</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trợ</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loại</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bỏ</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lông</a:t>
            </a:r>
            <a:r>
              <a:rPr lang="en-US" sz="1600" kern="1200" spc="-20">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tơ </a:t>
            </a:r>
            <a:r>
              <a:rPr lang="en-US" sz="1600" kern="1200" err="1">
                <a:solidFill>
                  <a:schemeClr val="tx1"/>
                </a:solidFill>
                <a:latin typeface="Arial" panose="020b0604020202020204" pitchFamily="34" charset="0"/>
                <a:ea typeface="+mn-ea"/>
                <a:cs typeface="+mn-cs"/>
              </a:rPr>
              <a:t>trong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không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khí,</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giảm</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tích</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tụ</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lông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trong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máy</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dệt,</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từ</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đó</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duy</a:t>
            </a:r>
            <a:r>
              <a:rPr lang="en-US" sz="1600" kern="1200" spc="-20">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trì </a:t>
            </a:r>
            <a:r>
              <a:rPr lang="en-US" sz="1600" kern="1200" err="1">
                <a:solidFill>
                  <a:schemeClr val="tx1"/>
                </a:solidFill>
                <a:latin typeface="Arial" panose="020b0604020202020204" pitchFamily="34" charset="0"/>
                <a:ea typeface="+mn-ea"/>
                <a:cs typeface="+mn-cs"/>
              </a:rPr>
              <a:t>hiệu</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suất</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năng</a:t>
            </a:r>
            <a:r>
              <a:rPr lang="en-US" sz="1600" kern="1200" spc="-15">
                <a:solidFill>
                  <a:schemeClr val="tx1"/>
                </a:solidFill>
                <a:latin typeface="Arial" panose="020b0604020202020204" pitchFamily="34" charset="0"/>
                <a:ea typeface="+mn-ea"/>
                <a:cs typeface="+mn-cs"/>
              </a:rPr>
              <a:t> </a:t>
            </a:r>
            <a:r>
              <a:rPr lang="en-US" sz="1600" kern="1200" spc="-20" err="1">
                <a:solidFill>
                  <a:schemeClr val="tx1"/>
                </a:solidFill>
                <a:latin typeface="Arial" panose="020b0604020202020204" pitchFamily="34" charset="0"/>
                <a:ea typeface="+mn-ea"/>
                <a:cs typeface="+mn-cs"/>
              </a:rPr>
              <a:t>lượng</a:t>
            </a:r>
            <a:endParaRPr lang="en-US" sz="1600" kern="1200">
              <a:solidFill>
                <a:schemeClr val="tx1"/>
              </a:solidFill>
              <a:latin typeface="Arial" panose="020b0604020202020204" pitchFamily="34" charset="0"/>
              <a:ea typeface="+mn-ea"/>
              <a:cs typeface="+mn-cs"/>
            </a:endParaRPr>
          </a:p>
          <a:p>
            <a:pPr marL="354956" indent="-304792" algn="just">
              <a:lnSpc>
                <a:spcPct val="90000"/>
              </a:lnSpc>
              <a:spcBef>
                <a:spcPts val="325"/>
              </a:spcBef>
              <a:buFont typeface="Arial" panose="020b0604020202020204" pitchFamily="34" charset="0"/>
              <a:buChar char="•"/>
              <a:tabLst>
                <a:tab pos="354956"/>
              </a:tabLst>
            </a:pPr>
            <a:r>
              <a:rPr lang="en-US" sz="1600" kern="1200" err="1">
                <a:solidFill>
                  <a:schemeClr val="tx1"/>
                </a:solidFill>
                <a:latin typeface="Arial" panose="020b0604020202020204" pitchFamily="34" charset="0"/>
                <a:ea typeface="+mn-ea"/>
                <a:cs typeface="+mn-cs"/>
              </a:rPr>
              <a:t>Lên</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kế</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hoạch</a:t>
            </a:r>
            <a:r>
              <a:rPr lang="en-US" sz="1600" kern="1200" spc="-1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sản</a:t>
            </a:r>
            <a:r>
              <a:rPr lang="en-US" sz="1600" kern="1200" spc="-11">
                <a:solidFill>
                  <a:schemeClr val="tx1"/>
                </a:solidFill>
                <a:latin typeface="Arial" panose="020b0604020202020204" pitchFamily="34" charset="0"/>
                <a:ea typeface="+mn-ea"/>
                <a:cs typeface="+mn-cs"/>
              </a:rPr>
              <a:t> </a:t>
            </a:r>
            <a:r>
              <a:rPr lang="en-US" sz="1600" kern="1200" spc="-20" err="1">
                <a:solidFill>
                  <a:schemeClr val="tx1"/>
                </a:solidFill>
                <a:latin typeface="Arial" panose="020b0604020202020204" pitchFamily="34" charset="0"/>
                <a:ea typeface="+mn-ea"/>
                <a:cs typeface="+mn-cs"/>
              </a:rPr>
              <a:t>xuất</a:t>
            </a:r>
            <a:endParaRPr lang="en-US" sz="1600" kern="1200">
              <a:solidFill>
                <a:schemeClr val="tx1"/>
              </a:solidFill>
              <a:latin typeface="Arial" panose="020b0604020202020204" pitchFamily="34" charset="0"/>
              <a:ea typeface="+mn-ea"/>
              <a:cs typeface="+mn-cs"/>
            </a:endParaRPr>
          </a:p>
          <a:p>
            <a:pPr marL="754996" lvl="1" indent="-304792" algn="just">
              <a:lnSpc>
                <a:spcPct val="90000"/>
              </a:lnSpc>
              <a:spcBef>
                <a:spcPts val="275"/>
              </a:spcBef>
              <a:buFont typeface="Courier New" panose="02070309020205020404" pitchFamily="49" charset="0"/>
              <a:buChar char="o"/>
              <a:tabLst>
                <a:tab pos="754996"/>
              </a:tabLst>
            </a:pPr>
            <a:r>
              <a:rPr lang="en-US" sz="1600" kern="1200" err="1">
                <a:solidFill>
                  <a:schemeClr val="tx1"/>
                </a:solidFill>
                <a:latin typeface="Arial" panose="020b0604020202020204" pitchFamily="34" charset="0"/>
                <a:ea typeface="+mn-ea"/>
                <a:cs typeface="+mn-cs"/>
              </a:rPr>
              <a:t>Tăng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thời</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gian</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hoạt</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động</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của</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máy</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để</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tăng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hiệu</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quả</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năng</a:t>
            </a:r>
            <a:r>
              <a:rPr lang="en-US" sz="1600" kern="1200" spc="-25">
                <a:solidFill>
                  <a:schemeClr val="tx1"/>
                </a:solidFill>
                <a:latin typeface="Arial" panose="020b0604020202020204" pitchFamily="34" charset="0"/>
                <a:ea typeface="+mn-ea"/>
                <a:cs typeface="+mn-cs"/>
              </a:rPr>
              <a:t> </a:t>
            </a:r>
            <a:r>
              <a:rPr lang="en-US" sz="1600" kern="1200" spc="-11" err="1">
                <a:solidFill>
                  <a:schemeClr val="tx1"/>
                </a:solidFill>
                <a:latin typeface="Arial" panose="020b0604020202020204" pitchFamily="34" charset="0"/>
                <a:ea typeface="+mn-ea"/>
                <a:cs typeface="+mn-cs"/>
              </a:rPr>
              <a:t>lượng</a:t>
            </a:r>
            <a:endParaRPr lang="en-US" sz="1600" kern="1200">
              <a:solidFill>
                <a:schemeClr val="tx1"/>
              </a:solidFill>
              <a:latin typeface="Arial" panose="020b0604020202020204" pitchFamily="34" charset="0"/>
              <a:ea typeface="+mn-ea"/>
              <a:cs typeface="+mn-cs"/>
            </a:endParaRPr>
          </a:p>
        </p:txBody>
      </p:sp>
      <p:graphicFrame>
        <p:nvGraphicFramePr>
          <p:cNvPr id="4" name="object 4"/>
          <p:cNvGraphicFramePr>
            <a:graphicFrameLocks noGrp="1"/>
          </p:cNvGraphicFramePr>
          <p:nvPr>
            <p:extLst>
              <p:ext uri="{D42A27DB-BD31-4B8C-83A1-F6EECF244321}">
                <p14:modId xmlns:p14="http://schemas.microsoft.com/office/powerpoint/2010/main" val="2159440857"/>
              </p:ext>
            </p:extLst>
          </p:nvPr>
        </p:nvGraphicFramePr>
        <p:xfrm>
          <a:off x="6259147" y="2956560"/>
          <a:ext cx="5582333" cy="2772755"/>
        </p:xfrm>
        <a:graphic>
          <a:graphicData uri="http://schemas.openxmlformats.org/drawingml/2006/table">
            <a:tbl>
              <a:tblPr firstRow="1" bandRow="1">
                <a:tableStyleId>{2D5ABB26-0587-4C30-8999-92F81FD0307C}</a:tableStyleId>
              </a:tblPr>
              <a:tblGrid>
                <a:gridCol w="5582333">
                  <a:extLst>
                    <a:ext uri="{9D8B030D-6E8A-4147-A177-3AD203B41FA5}">
                      <a16:colId xmlns:a16="http://schemas.microsoft.com/office/drawing/2014/main" val="20000"/>
                    </a:ext>
                  </a:extLst>
                </a:gridCol>
              </a:tblGrid>
              <a:tr h="749229">
                <a:tc>
                  <a:txBody>
                    <a:bodyPr vert="horz" wrap="square"/>
                    <a:lstStyle/>
                    <a:p>
                      <a:pPr marL="108585" marR="42545" indent="-59055" algn="ctr">
                        <a:lnSpc>
                          <a:spcPts val="1420"/>
                        </a:lnSpc>
                        <a:spcBef>
                          <a:spcPts val="670"/>
                        </a:spcBef>
                      </a:pPr>
                      <a:r>
                        <a:rPr sz="2000" b="0" err="1">
                          <a:solidFill>
                            <a:srgbClr val="FFFFFF"/>
                          </a:solidFill>
                          <a:latin typeface="Arial"/>
                          <a:cs typeface="Arial"/>
                        </a:rPr>
                        <a:t>Những</a:t>
                      </a:r>
                      <a:r>
                        <a:rPr sz="2000" b="0" spc="-15">
                          <a:solidFill>
                            <a:srgbClr val="FFFFFF"/>
                          </a:solidFill>
                          <a:latin typeface="Arial"/>
                          <a:cs typeface="Arial"/>
                        </a:rPr>
                        <a:t> </a:t>
                      </a:r>
                      <a:r>
                        <a:rPr sz="2000" b="0" err="1">
                          <a:solidFill>
                            <a:srgbClr val="FFFFFF"/>
                          </a:solidFill>
                          <a:latin typeface="Arial"/>
                          <a:cs typeface="Arial"/>
                        </a:rPr>
                        <a:t>điểm</a:t>
                      </a:r>
                      <a:r>
                        <a:rPr sz="2000" b="0" spc="-20">
                          <a:solidFill>
                            <a:srgbClr val="FFFFFF"/>
                          </a:solidFill>
                          <a:latin typeface="Arial"/>
                          <a:cs typeface="Arial"/>
                        </a:rPr>
                        <a:t> </a:t>
                      </a:r>
                      <a:r>
                        <a:rPr sz="2000" b="0" err="1">
                          <a:solidFill>
                            <a:srgbClr val="FFFFFF"/>
                          </a:solidFill>
                          <a:latin typeface="Arial"/>
                          <a:cs typeface="Arial"/>
                        </a:rPr>
                        <a:t>dễ</a:t>
                      </a:r>
                      <a:r>
                        <a:rPr sz="2000" b="0" spc="-20">
                          <a:solidFill>
                            <a:srgbClr val="FFFFFF"/>
                          </a:solidFill>
                          <a:latin typeface="Arial"/>
                          <a:cs typeface="Arial"/>
                        </a:rPr>
                        <a:t> </a:t>
                      </a:r>
                      <a:r>
                        <a:rPr sz="2000" b="0" err="1">
                          <a:solidFill>
                            <a:srgbClr val="FFFFFF"/>
                          </a:solidFill>
                          <a:latin typeface="Arial"/>
                          <a:cs typeface="Arial"/>
                        </a:rPr>
                        <a:t>xảy</a:t>
                      </a:r>
                      <a:r>
                        <a:rPr sz="2000" b="0" spc="-20">
                          <a:solidFill>
                            <a:srgbClr val="FFFFFF"/>
                          </a:solidFill>
                          <a:latin typeface="Arial"/>
                          <a:cs typeface="Arial"/>
                        </a:rPr>
                        <a:t> </a:t>
                      </a:r>
                      <a:r>
                        <a:rPr sz="2000" b="0" err="1">
                          <a:solidFill>
                            <a:srgbClr val="FFFFFF"/>
                          </a:solidFill>
                          <a:latin typeface="Arial"/>
                          <a:cs typeface="Arial"/>
                        </a:rPr>
                        <a:t>ra</a:t>
                      </a:r>
                      <a:r>
                        <a:rPr sz="2000" b="0" spc="-20">
                          <a:solidFill>
                            <a:srgbClr val="FFFFFF"/>
                          </a:solidFill>
                          <a:latin typeface="Arial"/>
                          <a:cs typeface="Arial"/>
                        </a:rPr>
                        <a:t> </a:t>
                      </a:r>
                      <a:r>
                        <a:rPr sz="2000" b="0" spc="-25" err="1">
                          <a:solidFill>
                            <a:srgbClr val="FFFFFF"/>
                          </a:solidFill>
                          <a:latin typeface="Arial"/>
                          <a:cs typeface="Arial"/>
                        </a:rPr>
                        <a:t>rò </a:t>
                      </a:r>
                      <a:r>
                        <a:rPr sz="2000" b="0" err="1">
                          <a:solidFill>
                            <a:srgbClr val="FFFFFF"/>
                          </a:solidFill>
                          <a:latin typeface="Arial"/>
                          <a:cs typeface="Arial"/>
                        </a:rPr>
                        <a:t>rỉ</a:t>
                      </a:r>
                      <a:r>
                        <a:rPr lang="en-US" sz="2000" b="0" spc="-15">
                          <a:solidFill>
                            <a:srgbClr val="FFFFFF"/>
                          </a:solidFill>
                          <a:latin typeface="Arial"/>
                          <a:cs typeface="Arial"/>
                        </a:rPr>
                        <a:t> </a:t>
                      </a:r>
                      <a:r>
                        <a:rPr sz="2000" b="0" err="1">
                          <a:solidFill>
                            <a:srgbClr val="FFFFFF"/>
                          </a:solidFill>
                          <a:latin typeface="Arial"/>
                          <a:cs typeface="Arial"/>
                        </a:rPr>
                        <a:t>khí</a:t>
                      </a:r>
                      <a:r>
                        <a:rPr sz="2000" b="0" spc="-10">
                          <a:solidFill>
                            <a:srgbClr val="FFFFFF"/>
                          </a:solidFill>
                          <a:latin typeface="Arial"/>
                          <a:cs typeface="Arial"/>
                        </a:rPr>
                        <a:t> </a:t>
                      </a:r>
                      <a:r>
                        <a:rPr sz="2000" b="0" err="1">
                          <a:solidFill>
                            <a:srgbClr val="FFFFFF"/>
                          </a:solidFill>
                          <a:latin typeface="Arial"/>
                          <a:cs typeface="Arial"/>
                        </a:rPr>
                        <a:t>trong</a:t>
                      </a:r>
                      <a:r>
                        <a:rPr sz="2000" b="0" spc="-10">
                          <a:solidFill>
                            <a:srgbClr val="FFFFFF"/>
                          </a:solidFill>
                          <a:latin typeface="Arial"/>
                          <a:cs typeface="Arial"/>
                        </a:rPr>
                        <a:t> </a:t>
                      </a:r>
                      <a:r>
                        <a:rPr sz="2000" b="0" err="1">
                          <a:solidFill>
                            <a:srgbClr val="FFFFFF"/>
                          </a:solidFill>
                          <a:latin typeface="Arial"/>
                          <a:cs typeface="Arial"/>
                        </a:rPr>
                        <a:t>máy</a:t>
                      </a:r>
                      <a:r>
                        <a:rPr sz="2000" b="0" spc="-20">
                          <a:solidFill>
                            <a:srgbClr val="FFFFFF"/>
                          </a:solidFill>
                          <a:latin typeface="Arial"/>
                          <a:cs typeface="Arial"/>
                        </a:rPr>
                        <a:t> </a:t>
                      </a:r>
                      <a:r>
                        <a:rPr sz="2000" b="0" err="1">
                          <a:solidFill>
                            <a:srgbClr val="FFFFFF"/>
                          </a:solidFill>
                          <a:latin typeface="Arial"/>
                          <a:cs typeface="Arial"/>
                        </a:rPr>
                        <a:t>dệt</a:t>
                      </a:r>
                      <a:r>
                        <a:rPr sz="2000" b="0" spc="-15">
                          <a:solidFill>
                            <a:srgbClr val="FFFFFF"/>
                          </a:solidFill>
                          <a:latin typeface="Arial"/>
                          <a:cs typeface="Arial"/>
                        </a:rPr>
                        <a:t> </a:t>
                      </a:r>
                      <a:r>
                        <a:rPr sz="2000" b="0" spc="-25" err="1">
                          <a:solidFill>
                            <a:srgbClr val="FFFFFF"/>
                          </a:solidFill>
                          <a:latin typeface="Arial"/>
                          <a:cs typeface="Arial"/>
                        </a:rPr>
                        <a:t>khí</a:t>
                      </a:r>
                      <a:endParaRPr sz="2000" b="0">
                        <a:latin typeface="Arial"/>
                        <a:cs typeface="Arial"/>
                      </a:endParaRPr>
                    </a:p>
                  </a:txBody>
                  <a:tcPr marL="0" marR="0" marT="129647"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2E61"/>
                    </a:solidFill>
                  </a:tcPr>
                </a:tc>
                <a:extLst>
                  <a:ext uri="{0D108BD9-81ED-4DB2-BD59-A6C34878D82A}">
                    <a16:rowId xmlns:a16="http://schemas.microsoft.com/office/drawing/2014/main" val="10000"/>
                  </a:ext>
                </a:extLst>
              </a:tr>
              <a:tr h="324709">
                <a:tc>
                  <a:txBody>
                    <a:bodyPr vert="horz" wrap="square"/>
                    <a:lstStyle/>
                    <a:p>
                      <a:pPr algn="ctr">
                        <a:lnSpc>
                          <a:spcPct val="100000"/>
                        </a:lnSpc>
                      </a:pPr>
                      <a:r>
                        <a:rPr sz="2000" b="0">
                          <a:solidFill>
                            <a:srgbClr val="464749"/>
                          </a:solidFill>
                          <a:latin typeface="Arial"/>
                          <a:cs typeface="Arial"/>
                        </a:rPr>
                        <a:t>Van</a:t>
                      </a:r>
                      <a:r>
                        <a:rPr sz="2000" b="0" spc="-55">
                          <a:solidFill>
                            <a:srgbClr val="464749"/>
                          </a:solidFill>
                          <a:latin typeface="Arial"/>
                          <a:cs typeface="Arial"/>
                        </a:rPr>
                        <a:t> </a:t>
                      </a:r>
                      <a:r>
                        <a:rPr sz="2000" b="0">
                          <a:solidFill>
                            <a:srgbClr val="464749"/>
                          </a:solidFill>
                          <a:latin typeface="Arial"/>
                          <a:cs typeface="Arial"/>
                        </a:rPr>
                        <a:t>chuyển</a:t>
                      </a:r>
                      <a:r>
                        <a:rPr sz="2000" b="0" spc="-55">
                          <a:solidFill>
                            <a:srgbClr val="464749"/>
                          </a:solidFill>
                          <a:latin typeface="Arial"/>
                          <a:cs typeface="Arial"/>
                        </a:rPr>
                        <a:t> </a:t>
                      </a:r>
                      <a:r>
                        <a:rPr sz="2000" b="0" spc="-20">
                          <a:solidFill>
                            <a:srgbClr val="464749"/>
                          </a:solidFill>
                          <a:latin typeface="Arial"/>
                          <a:cs typeface="Arial"/>
                        </a:rPr>
                        <a:t>tiếp</a:t>
                      </a:r>
                      <a:endParaRPr sz="2000" b="0">
                        <a:latin typeface="Arial"/>
                        <a:cs typeface="Arial"/>
                      </a:endParaRPr>
                    </a:p>
                  </a:txBody>
                  <a:tcPr marL="0" marR="0" marT="3871"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1"/>
                  </a:ext>
                </a:extLst>
              </a:tr>
              <a:tr h="498081">
                <a:tc>
                  <a:txBody>
                    <a:bodyPr vert="horz" wrap="square"/>
                    <a:lstStyle/>
                    <a:p>
                      <a:pPr algn="ctr">
                        <a:lnSpc>
                          <a:spcPct val="100000"/>
                        </a:lnSpc>
                        <a:spcBef>
                          <a:spcPts val="1090"/>
                        </a:spcBef>
                      </a:pPr>
                      <a:r>
                        <a:rPr sz="2000" b="0">
                          <a:solidFill>
                            <a:srgbClr val="464749"/>
                          </a:solidFill>
                          <a:latin typeface="Arial"/>
                          <a:cs typeface="Arial"/>
                        </a:rPr>
                        <a:t>Thiết</a:t>
                      </a:r>
                      <a:r>
                        <a:rPr sz="2000" b="0" spc="-25">
                          <a:solidFill>
                            <a:srgbClr val="464749"/>
                          </a:solidFill>
                          <a:latin typeface="Arial"/>
                          <a:cs typeface="Arial"/>
                        </a:rPr>
                        <a:t> </a:t>
                      </a:r>
                      <a:r>
                        <a:rPr sz="2000" b="0">
                          <a:solidFill>
                            <a:srgbClr val="464749"/>
                          </a:solidFill>
                          <a:latin typeface="Arial"/>
                          <a:cs typeface="Arial"/>
                        </a:rPr>
                        <a:t>bị</a:t>
                      </a:r>
                      <a:r>
                        <a:rPr sz="2000" b="0" spc="-20">
                          <a:solidFill>
                            <a:srgbClr val="464749"/>
                          </a:solidFill>
                          <a:latin typeface="Arial"/>
                          <a:cs typeface="Arial"/>
                        </a:rPr>
                        <a:t> Tuck</a:t>
                      </a:r>
                      <a:r>
                        <a:rPr sz="2000" b="0" spc="-30">
                          <a:solidFill>
                            <a:srgbClr val="464749"/>
                          </a:solidFill>
                          <a:latin typeface="Arial"/>
                          <a:cs typeface="Arial"/>
                        </a:rPr>
                        <a:t> </a:t>
                      </a:r>
                      <a:r>
                        <a:rPr sz="2000" b="0" spc="-25">
                          <a:solidFill>
                            <a:srgbClr val="464749"/>
                          </a:solidFill>
                          <a:latin typeface="Arial"/>
                          <a:cs typeface="Arial"/>
                        </a:rPr>
                        <a:t>In</a:t>
                      </a:r>
                      <a:endParaRPr sz="2000" b="0">
                        <a:latin typeface="Arial"/>
                        <a:cs typeface="Arial"/>
                      </a:endParaRPr>
                    </a:p>
                  </a:txBody>
                  <a:tcPr marL="0" marR="0" marT="210917"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2"/>
                  </a:ext>
                </a:extLst>
              </a:tr>
              <a:tr h="321468">
                <a:tc>
                  <a:txBody>
                    <a:bodyPr vert="horz" wrap="square"/>
                    <a:lstStyle/>
                    <a:p>
                      <a:pPr algn="ctr">
                        <a:lnSpc>
                          <a:spcPct val="100000"/>
                        </a:lnSpc>
                      </a:pPr>
                      <a:r>
                        <a:rPr sz="2000" b="0">
                          <a:solidFill>
                            <a:srgbClr val="464749"/>
                          </a:solidFill>
                          <a:latin typeface="Arial"/>
                          <a:cs typeface="Arial"/>
                        </a:rPr>
                        <a:t>Miệng</a:t>
                      </a:r>
                      <a:r>
                        <a:rPr sz="2000" b="0" spc="-30">
                          <a:solidFill>
                            <a:srgbClr val="464749"/>
                          </a:solidFill>
                          <a:latin typeface="Arial"/>
                          <a:cs typeface="Arial"/>
                        </a:rPr>
                        <a:t> </a:t>
                      </a:r>
                      <a:r>
                        <a:rPr sz="2000" b="0" spc="-25">
                          <a:solidFill>
                            <a:srgbClr val="464749"/>
                          </a:solidFill>
                          <a:latin typeface="Arial"/>
                          <a:cs typeface="Arial"/>
                        </a:rPr>
                        <a:t>hút</a:t>
                      </a:r>
                      <a:endParaRPr sz="2000" b="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3"/>
                  </a:ext>
                </a:extLst>
              </a:tr>
              <a:tr h="398163">
                <a:tc>
                  <a:txBody>
                    <a:bodyPr vert="horz" wrap="square"/>
                    <a:lstStyle/>
                    <a:p>
                      <a:pPr marL="0" marR="496570" indent="177800" algn="ctr">
                        <a:lnSpc>
                          <a:spcPts val="1420"/>
                        </a:lnSpc>
                        <a:spcBef>
                          <a:spcPts val="370"/>
                        </a:spcBef>
                      </a:pPr>
                      <a:r>
                        <a:rPr sz="2000" b="0">
                          <a:solidFill>
                            <a:srgbClr val="464749"/>
                          </a:solidFill>
                          <a:latin typeface="Arial"/>
                          <a:cs typeface="Arial"/>
                        </a:rPr>
                        <a:t>Phà</a:t>
                      </a:r>
                      <a:r>
                        <a:rPr sz="2000" b="0" spc="-30">
                          <a:solidFill>
                            <a:srgbClr val="464749"/>
                          </a:solidFill>
                          <a:latin typeface="Arial"/>
                          <a:cs typeface="Arial"/>
                        </a:rPr>
                        <a:t> </a:t>
                      </a:r>
                      <a:r>
                        <a:rPr sz="2000" b="0" spc="-25">
                          <a:solidFill>
                            <a:srgbClr val="464749"/>
                          </a:solidFill>
                          <a:latin typeface="Arial"/>
                          <a:cs typeface="Arial"/>
                        </a:rPr>
                        <a:t>vải</a:t>
                      </a:r>
                      <a:r>
                        <a:rPr lang="en-US" sz="2000" b="0" spc="-25">
                          <a:solidFill>
                            <a:srgbClr val="464749"/>
                          </a:solidFill>
                          <a:latin typeface="Arial"/>
                          <a:cs typeface="Arial"/>
                        </a:rPr>
                        <a:t> </a:t>
                      </a:r>
                      <a:r>
                        <a:rPr sz="2000" b="0" spc="-10">
                          <a:solidFill>
                            <a:srgbClr val="464749"/>
                          </a:solidFill>
                          <a:latin typeface="Arial"/>
                          <a:cs typeface="Arial"/>
                        </a:rPr>
                        <a:t>(Prewinder)</a:t>
                      </a:r>
                      <a:endParaRPr sz="2000" b="0">
                        <a:latin typeface="Arial"/>
                        <a:cs typeface="Arial"/>
                      </a:endParaRPr>
                    </a:p>
                  </a:txBody>
                  <a:tcPr marL="0" marR="0" marT="71596"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4"/>
                  </a:ext>
                </a:extLst>
              </a:tr>
              <a:tr h="454331">
                <a:tc>
                  <a:txBody>
                    <a:bodyPr vert="horz" wrap="square"/>
                    <a:lstStyle/>
                    <a:p>
                      <a:pPr algn="ctr">
                        <a:lnSpc>
                          <a:spcPct val="100000"/>
                        </a:lnSpc>
                        <a:spcBef>
                          <a:spcPts val="819"/>
                        </a:spcBef>
                      </a:pPr>
                      <a:r>
                        <a:rPr sz="2000" b="0">
                          <a:solidFill>
                            <a:srgbClr val="464749"/>
                          </a:solidFill>
                          <a:latin typeface="Arial"/>
                          <a:cs typeface="Arial"/>
                        </a:rPr>
                        <a:t>Ống</a:t>
                      </a:r>
                      <a:r>
                        <a:rPr sz="2000" b="0" spc="-15">
                          <a:solidFill>
                            <a:srgbClr val="464749"/>
                          </a:solidFill>
                          <a:latin typeface="Arial"/>
                          <a:cs typeface="Arial"/>
                        </a:rPr>
                        <a:t> </a:t>
                      </a:r>
                      <a:r>
                        <a:rPr sz="2000" b="0">
                          <a:solidFill>
                            <a:srgbClr val="464749"/>
                          </a:solidFill>
                          <a:latin typeface="Arial"/>
                          <a:cs typeface="Arial"/>
                        </a:rPr>
                        <a:t>nối</a:t>
                      </a:r>
                      <a:r>
                        <a:rPr sz="2000" b="0" spc="-10">
                          <a:solidFill>
                            <a:srgbClr val="464749"/>
                          </a:solidFill>
                          <a:latin typeface="Arial"/>
                          <a:cs typeface="Arial"/>
                        </a:rPr>
                        <a:t> </a:t>
                      </a:r>
                      <a:r>
                        <a:rPr sz="2000" b="0">
                          <a:solidFill>
                            <a:srgbClr val="464749"/>
                          </a:solidFill>
                          <a:latin typeface="Arial"/>
                          <a:cs typeface="Arial"/>
                        </a:rPr>
                        <a:t>PVC</a:t>
                      </a:r>
                      <a:r>
                        <a:rPr sz="2000" b="0" spc="-25">
                          <a:solidFill>
                            <a:srgbClr val="464749"/>
                          </a:solidFill>
                          <a:latin typeface="Arial"/>
                          <a:cs typeface="Arial"/>
                        </a:rPr>
                        <a:t> </a:t>
                      </a:r>
                      <a:r>
                        <a:rPr sz="2000" b="0">
                          <a:solidFill>
                            <a:srgbClr val="464749"/>
                          </a:solidFill>
                          <a:latin typeface="Arial"/>
                          <a:cs typeface="Arial"/>
                        </a:rPr>
                        <a:t>bên</a:t>
                      </a:r>
                      <a:r>
                        <a:rPr sz="2000" b="0" spc="-10">
                          <a:solidFill>
                            <a:srgbClr val="464749"/>
                          </a:solidFill>
                          <a:latin typeface="Arial"/>
                          <a:cs typeface="Arial"/>
                        </a:rPr>
                        <a:t> trong</a:t>
                      </a:r>
                      <a:endParaRPr sz="2000" b="0">
                        <a:latin typeface="Arial"/>
                        <a:cs typeface="Arial"/>
                      </a:endParaRPr>
                    </a:p>
                  </a:txBody>
                  <a:tcPr marL="0" marR="0" marT="15866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5"/>
                  </a:ext>
                </a:extLst>
              </a:tr>
            </a:tbl>
          </a:graphicData>
        </a:graphic>
      </p:graphicFrame>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838200" y="1122884"/>
            <a:ext cx="10515600" cy="794091"/>
          </a:xfrm>
        </p:spPr>
        <p:txBody>
          <a:bodyPr wrap="square" anchor="ctr">
            <a:normAutofit/>
          </a:bodyPr>
          <a:lstStyle/>
          <a:p>
            <a:r>
              <a:rPr lang="en-US" b="1"/>
              <a:t>Quy trình ướt</a:t>
            </a:r>
          </a:p>
        </p:txBody>
      </p:sp>
      <p:pic>
        <p:nvPicPr>
          <p:cNvPr id="4" name="Picture 3" descr="A machine with red fabric&#10;&#10;Description automatically generated with medium confidence">
            <a:extLst>
              <a:ext uri="{FF2B5EF4-FFF2-40B4-BE49-F238E27FC236}">
                <a16:creationId xmlns:a16="http://schemas.microsoft.com/office/drawing/2014/main" id="{105F1B8A-F864-41FD-8036-E474107D89F6}"/>
              </a:ext>
            </a:extLst>
          </p:cNvPr>
          <p:cNvPicPr>
            <a:picLocks noChangeAspect="1"/>
          </p:cNvPicPr>
          <p:nvPr/>
        </p:nvPicPr>
        <p:blipFill>
          <a:blip r:embed="rId2"/>
          <a:srcRect l="10840" r="17983" b="2"/>
          <a:stretch>
            <a:fillRect/>
          </a:stretch>
        </p:blipFill>
        <p:spPr>
          <a:xfrm>
            <a:off x="1470660" y="2134085"/>
            <a:ext cx="9250680" cy="4256351"/>
          </a:xfrm>
          <a:prstGeom prst="rect">
            <a:avLst/>
          </a:prstGeom>
          <a:noFill/>
        </p:spPr>
      </p:pic>
    </p:spTree>
    <p:extLst>
      <p:ext uri="{BB962C8B-B14F-4D97-AF65-F5344CB8AC3E}">
        <p14:creationId xmlns:p14="http://schemas.microsoft.com/office/powerpoint/2010/main" val="72595868"/>
      </p:ext>
    </p:ext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4" name="object 4"/>
          <p:cNvPicPr/>
          <p:nvPr/>
        </p:nvPicPr>
        <p:blipFill>
          <a:blip r:embed="rId2"/>
          <a:srcRect t="11606"/>
          <a:stretch>
            <a:fillRect/>
          </a:stretch>
        </p:blipFill>
        <p:spPr>
          <a:xfrm>
            <a:off x="1826752" y="790399"/>
            <a:ext cx="8538496" cy="3278451"/>
          </a:xfrm>
          <a:prstGeom prst="rect">
            <a:avLst/>
          </a:prstGeom>
        </p:spPr>
      </p:pic>
      <p:sp>
        <p:nvSpPr>
          <p:cNvPr id="11" name="object 11"/>
          <p:cNvSpPr txBox="1">
            <a:spLocks noGrp="1"/>
          </p:cNvSpPr>
          <p:nvPr>
            <p:ph type="title"/>
          </p:nvPr>
        </p:nvSpPr>
        <p:spPr>
          <a:xfrm>
            <a:off x="410535" y="188872"/>
            <a:ext cx="8229600" cy="456535"/>
          </a:xfrm>
          <a:prstGeom prst="rect">
            <a:avLst/>
          </a:prstGeom>
        </p:spPr>
        <p:txBody>
          <a:bodyPr spcFirstLastPara="1" vert="horz" wrap="square" lIns="0" tIns="12700" rIns="0" bIns="0" rtlCol="0" anchor="ctr" anchorCtr="0">
            <a:spAutoFit/>
          </a:bodyPr>
          <a:lstStyle/>
          <a:p>
            <a:pPr marL="683243">
              <a:spcBef>
                <a:spcPts val="100"/>
              </a:spcBef>
            </a:pPr>
            <a:r>
              <a:rPr/>
              <a:t>Quy</a:t>
            </a:r>
            <a:r>
              <a:rPr spc="-35"/>
              <a:t> </a:t>
            </a:r>
            <a:r>
              <a:rPr/>
              <a:t>tắc</a:t>
            </a:r>
            <a:r>
              <a:rPr spc="-35"/>
              <a:t> </a:t>
            </a:r>
            <a:r>
              <a:rPr/>
              <a:t>kết</a:t>
            </a:r>
            <a:r>
              <a:rPr spc="-35"/>
              <a:t> </a:t>
            </a:r>
            <a:r>
              <a:rPr/>
              <a:t>hợp</a:t>
            </a:r>
            <a:r>
              <a:rPr spc="-40"/>
              <a:t> </a:t>
            </a:r>
            <a:r>
              <a:rPr/>
              <a:t>giải</a:t>
            </a:r>
            <a:r>
              <a:rPr spc="-45"/>
              <a:t> </a:t>
            </a:r>
            <a:r>
              <a:rPr/>
              <a:t>pháp</a:t>
            </a:r>
            <a:r>
              <a:rPr spc="-35"/>
              <a:t> </a:t>
            </a:r>
            <a:r>
              <a:rPr/>
              <a:t>tiết</a:t>
            </a:r>
            <a:r>
              <a:rPr spc="-35"/>
              <a:t> </a:t>
            </a:r>
            <a:r>
              <a:rPr/>
              <a:t>kiệm</a:t>
            </a:r>
            <a:r>
              <a:rPr spc="-45"/>
              <a:t> </a:t>
            </a:r>
            <a:r>
              <a:rPr spc="-20"/>
              <a:t>nước</a:t>
            </a:r>
          </a:p>
        </p:txBody>
      </p:sp>
      <p:pic>
        <p:nvPicPr>
          <p:cNvPr id="7" name="object 5">
            <a:extLst>
              <a:ext uri="{FF2B5EF4-FFF2-40B4-BE49-F238E27FC236}">
                <a16:creationId xmlns:a16="http://schemas.microsoft.com/office/drawing/2014/main" id="{A5D2E6C2-22CD-4BE1-B43C-5F3EE07BB716}"/>
              </a:ext>
            </a:extLst>
          </p:cNvPr>
          <p:cNvPicPr/>
          <p:nvPr/>
        </p:nvPicPr>
        <p:blipFill>
          <a:blip r:embed="rId3"/>
          <a:srcRect t="32052"/>
          <a:stretch>
            <a:fillRect/>
          </a:stretch>
        </p:blipFill>
        <p:spPr>
          <a:xfrm>
            <a:off x="1826753" y="4068849"/>
            <a:ext cx="8538495" cy="2548859"/>
          </a:xfrm>
          <a:prstGeom prst="rect">
            <a:avLst/>
          </a:prstGeom>
        </p:spPr>
      </p:pic>
      <p:pic>
        <p:nvPicPr>
          <p:cNvPr id="2" name="Picture 1">
            <a:extLst>
              <a:ext uri="{FF2B5EF4-FFF2-40B4-BE49-F238E27FC236}">
                <a16:creationId xmlns:a16="http://schemas.microsoft.com/office/drawing/2014/main" id="{AA960961-34B7-49AE-8572-509E9CC461D6}"/>
              </a:ext>
            </a:extLst>
          </p:cNvPr>
          <p:cNvPicPr>
            <a:picLocks noChangeAspect="1"/>
          </p:cNvPicPr>
          <p:nvPr/>
        </p:nvPicPr>
        <p:blipFill>
          <a:blip r:embed="rId4"/>
          <a:stretch>
            <a:fillRect/>
          </a:stretch>
        </p:blipFill>
        <p:spPr>
          <a:xfrm>
            <a:off x="9363852" y="136699"/>
            <a:ext cx="2682472" cy="560880"/>
          </a:xfrm>
          <a:prstGeom prst="rect">
            <a:avLst/>
          </a:prstGeom>
        </p:spPr>
      </p:pic>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1">
            <a:extLst>
              <a:ext uri="{FF2B5EF4-FFF2-40B4-BE49-F238E27FC236}">
                <a16:creationId xmlns:a16="http://schemas.microsoft.com/office/drawing/2014/main" id="{DD48F70C-0540-4346-BD61-BEFAFEBA366E}"/>
              </a:ext>
            </a:extLst>
          </p:cNvPr>
          <p:cNvSpPr>
            <a:spLocks noGrp="1"/>
          </p:cNvSpPr>
          <p:nvPr>
            <p:ph type="title"/>
          </p:nvPr>
        </p:nvSpPr>
        <p:spPr>
          <a:xfrm>
            <a:off x="1810044" y="1381964"/>
            <a:ext cx="8581701" cy="794091"/>
          </a:xfrm>
          <a:noFill/>
        </p:spPr>
        <p:txBody>
          <a:bodyPr>
            <a:normAutofit/>
          </a:bodyPr>
          <a:lstStyle/>
          <a:p>
            <a:r>
              <a:rPr lang="en-US" sz="3200" err="1"/>
              <a:t>Tiềm năng t</a:t>
            </a:r>
            <a:r>
              <a:rPr lang="vi-VN" sz="3200"/>
              <a:t>ối ưu hóa và</a:t>
            </a:r>
            <a:r>
              <a:rPr lang="en-US" sz="3200"/>
              <a:t> tăng</a:t>
            </a:r>
            <a:r>
              <a:rPr lang="vi-VN" sz="3200"/>
              <a:t> </a:t>
            </a:r>
            <a:r>
              <a:rPr lang="en-US" sz="3200"/>
              <a:t>h</a:t>
            </a:r>
            <a:r>
              <a:rPr lang="vi-VN" sz="3200"/>
              <a:t>iệu suất</a:t>
            </a:r>
            <a:endParaRPr lang="en-IN" sz="3200"/>
          </a:p>
        </p:txBody>
      </p:sp>
      <p:sp>
        <p:nvSpPr>
          <p:cNvPr id="10" name="Content Placeholder 2">
            <a:extLst>
              <a:ext uri="{FF2B5EF4-FFF2-40B4-BE49-F238E27FC236}">
                <a16:creationId xmlns:a16="http://schemas.microsoft.com/office/drawing/2014/main" id="{F23B8934-7114-4640-9FC7-12EE36537E2C}"/>
              </a:ext>
            </a:extLst>
          </p:cNvPr>
          <p:cNvSpPr>
            <a:spLocks noGrp="1"/>
          </p:cNvSpPr>
          <p:nvPr>
            <p:ph type="body" idx="1"/>
          </p:nvPr>
        </p:nvSpPr>
        <p:spPr>
          <a:xfrm>
            <a:off x="327075" y="2266951"/>
            <a:ext cx="8026319" cy="1802129"/>
          </a:xfrm>
          <a:prstGeom prst="rect">
            <a:avLst/>
          </a:prstGeom>
        </p:spPr>
        <p:txBody>
          <a:bodyPr>
            <a:normAutofit lnSpcReduction="10000"/>
          </a:bodyPr>
          <a:lstStyle/>
          <a:p>
            <a:pPr marL="380990" indent="-380990">
              <a:spcAft>
                <a:spcPts val="1800"/>
              </a:spcAft>
              <a:buFont typeface="Arial" panose="020b0604020202020204" pitchFamily="34" charset="0"/>
              <a:buChar char="•"/>
            </a:pPr>
            <a:r>
              <a:rPr lang="vi-VN" sz="1600">
                <a:solidFill>
                  <a:schemeClr val="tx1"/>
                </a:solidFill>
              </a:rPr>
              <a:t>Các</a:t>
            </a:r>
            <a:r>
              <a:rPr lang="en-US" sz="1600">
                <a:solidFill>
                  <a:schemeClr val="tx1"/>
                </a:solidFill>
              </a:rPr>
              <a:t> v</a:t>
            </a:r>
            <a:r>
              <a:rPr lang="vi-VN" sz="1600">
                <a:solidFill>
                  <a:schemeClr val="tx1"/>
                </a:solidFill>
              </a:rPr>
              <a:t>an điều khiển hơi tự động trong quá trình khử, nhuộm và hoàn thiện vải denim</a:t>
            </a:r>
            <a:endParaRPr lang="en-US" sz="1600">
              <a:solidFill>
                <a:schemeClr val="tx1"/>
              </a:solidFill>
            </a:endParaRPr>
          </a:p>
          <a:p>
            <a:pPr marL="380990" indent="-380990">
              <a:spcAft>
                <a:spcPts val="1800"/>
              </a:spcAft>
              <a:buFont typeface="Arial" panose="020b0604020202020204" pitchFamily="34" charset="0"/>
              <a:buChar char="•"/>
            </a:pPr>
            <a:r>
              <a:rPr lang="en-US" sz="1600">
                <a:solidFill>
                  <a:schemeClr val="tx1"/>
                </a:solidFill>
              </a:rPr>
              <a:t>T</a:t>
            </a:r>
            <a:r>
              <a:rPr lang="vi-VN" sz="1600">
                <a:solidFill>
                  <a:schemeClr val="tx1"/>
                </a:solidFill>
              </a:rPr>
              <a:t>hu hồi nước ngưng trong </a:t>
            </a:r>
            <a:r>
              <a:rPr lang="en-US" sz="1600" err="1">
                <a:solidFill>
                  <a:schemeClr val="tx1"/>
                </a:solidFill>
              </a:rPr>
              <a:t>quy trình </a:t>
            </a:r>
            <a:r>
              <a:rPr lang="vi-VN" sz="1600">
                <a:solidFill>
                  <a:schemeClr val="tx1"/>
                </a:solidFill>
              </a:rPr>
              <a:t>ư</a:t>
            </a:r>
            <a:r>
              <a:rPr lang="en-US" sz="1600" err="1">
                <a:solidFill>
                  <a:schemeClr val="tx1"/>
                </a:solidFill>
              </a:rPr>
              <a:t>ớt</a:t>
            </a:r>
            <a:endParaRPr lang="en-US" sz="1600">
              <a:solidFill>
                <a:schemeClr val="tx1"/>
              </a:solidFill>
            </a:endParaRPr>
          </a:p>
          <a:p>
            <a:pPr marL="380990" indent="-380990">
              <a:spcAft>
                <a:spcPts val="1800"/>
              </a:spcAft>
              <a:buFont typeface="Arial" panose="020b0604020202020204" pitchFamily="34" charset="0"/>
              <a:buChar char="•"/>
            </a:pPr>
            <a:r>
              <a:rPr lang="vi-VN" sz="1600">
                <a:solidFill>
                  <a:schemeClr val="tx1"/>
                </a:solidFill>
              </a:rPr>
              <a:t>Sử dụng các bộ trao đổi nhiệt để thu hồi nhiệt từ nước thải của quá trình ướt</a:t>
            </a:r>
            <a:endParaRPr lang="en-US" sz="1600">
              <a:solidFill>
                <a:schemeClr val="tx1"/>
              </a:solidFill>
            </a:endParaRPr>
          </a:p>
          <a:p>
            <a:pPr marL="380990" indent="-380990">
              <a:spcAft>
                <a:spcPts val="1800"/>
              </a:spcAft>
              <a:buFont typeface="Arial" panose="020b0604020202020204" pitchFamily="34" charset="0"/>
              <a:buChar char="•"/>
            </a:pPr>
            <a:r>
              <a:rPr lang="en-IN" sz="1600" err="1">
                <a:solidFill>
                  <a:schemeClr val="tx1"/>
                </a:solidFill>
              </a:rPr>
              <a:t>Hiệu chỉnh hệ số công suất</a:t>
            </a:r>
            <a:endParaRPr lang="en-IN" sz="1600">
              <a:solidFill>
                <a:schemeClr val="tx1"/>
              </a:solidFill>
            </a:endParaRPr>
          </a:p>
        </p:txBody>
      </p:sp>
      <p:sp>
        <p:nvSpPr>
          <p:cNvPr id="11" name="Slide Number Placeholder 3">
            <a:extLst>
              <a:ext uri="{FF2B5EF4-FFF2-40B4-BE49-F238E27FC236}">
                <a16:creationId xmlns:a16="http://schemas.microsoft.com/office/drawing/2014/main" id="{D727A3D2-E48D-4396-93FA-CB13081ADAF4}"/>
              </a:ext>
            </a:extLst>
          </p:cNvPr>
          <p:cNvSpPr txBox="1"/>
          <p:nvPr/>
        </p:nvSpPr>
        <p:spPr>
          <a:xfrm>
            <a:off x="7951471" y="7514592"/>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2FD7E86-2FB4-4D01-945C-E4CD709E1ADD}" type="slidenum">
              <a:rPr lang="vi-VN"/>
              <a:t>15</a:t>
            </a:fld>
            <a:endParaRPr lang="vi-VN"/>
          </a:p>
        </p:txBody>
      </p:sp>
      <p:pic>
        <p:nvPicPr>
          <p:cNvPr id="12" name="Picture 11">
            <a:extLst>
              <a:ext uri="{FF2B5EF4-FFF2-40B4-BE49-F238E27FC236}">
                <a16:creationId xmlns:a16="http://schemas.microsoft.com/office/drawing/2014/main" id="{23DB1C39-91FD-4DD5-A7A7-E67B940453B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238116" y="2587589"/>
            <a:ext cx="1546799" cy="1633419"/>
          </a:xfrm>
          <a:prstGeom prst="rect">
            <a:avLst/>
          </a:prstGeom>
        </p:spPr>
      </p:pic>
      <p:pic>
        <p:nvPicPr>
          <p:cNvPr id="13" name="Picture 12">
            <a:extLst>
              <a:ext uri="{FF2B5EF4-FFF2-40B4-BE49-F238E27FC236}">
                <a16:creationId xmlns:a16="http://schemas.microsoft.com/office/drawing/2014/main" id="{75B6CA22-868D-42F4-BDD3-8D1E76535FB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257660" y="4960470"/>
            <a:ext cx="1960913" cy="1470235"/>
          </a:xfrm>
          <a:prstGeom prst="rect">
            <a:avLst/>
          </a:prstGeom>
        </p:spPr>
      </p:pic>
      <p:pic>
        <p:nvPicPr>
          <p:cNvPr id="14" name="Picture 13">
            <a:extLst>
              <a:ext uri="{FF2B5EF4-FFF2-40B4-BE49-F238E27FC236}">
                <a16:creationId xmlns:a16="http://schemas.microsoft.com/office/drawing/2014/main" id="{31BA6E2E-9A0C-4803-B8DA-C8D8229ACE9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970520" y="2602829"/>
            <a:ext cx="2038351" cy="2079117"/>
          </a:xfrm>
          <a:prstGeom prst="rect">
            <a:avLst/>
          </a:prstGeom>
        </p:spPr>
      </p:pic>
      <p:sp>
        <p:nvSpPr>
          <p:cNvPr id="15" name="Content Placeholder 1">
            <a:extLst>
              <a:ext uri="{FF2B5EF4-FFF2-40B4-BE49-F238E27FC236}">
                <a16:creationId xmlns:a16="http://schemas.microsoft.com/office/drawing/2014/main" id="{B13ADFE6-8AB7-4B75-941D-195D313E0808}"/>
              </a:ext>
            </a:extLst>
          </p:cNvPr>
          <p:cNvSpPr txBox="1"/>
          <p:nvPr/>
        </p:nvSpPr>
        <p:spPr>
          <a:xfrm>
            <a:off x="327075" y="3980423"/>
            <a:ext cx="9989968" cy="3117784"/>
          </a:xfrm>
          <a:prstGeom prst="rect">
            <a:avLst/>
          </a:prstGeom>
        </p:spPr>
        <p:txBody>
          <a:bodyPr wrap="square" lIns="0" tIns="0" rIns="0" bIns="0">
            <a:noAutofit/>
          </a:bodyPr>
          <a:lstStyle>
            <a:lvl1pPr marL="0">
              <a:defRPr b="0" i="0">
                <a:solidFill>
                  <a:schemeClr val="tx1"/>
                </a:solidFill>
                <a:latin typeface="Arial" panose="020b0604020202020204" pitchFamily="34" charset="0"/>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a:lstStyle>
          <a:p>
            <a:pPr marL="457189" indent="-457189">
              <a:lnSpc>
                <a:spcPct val="150000"/>
              </a:lnSpc>
              <a:buClrTx/>
              <a:buFont typeface="Arial" panose="020b0604020202020204" pitchFamily="34" charset="0"/>
              <a:buChar char="•"/>
            </a:pPr>
            <a:r>
              <a:rPr lang="en-US" sz="1600"/>
              <a:t>S</a:t>
            </a:r>
            <a:r>
              <a:rPr lang="vi-VN" sz="1600"/>
              <a:t>ử dụng nước </a:t>
            </a:r>
            <a:r>
              <a:rPr lang="en-US" sz="1600"/>
              <a:t>tiết kiệm </a:t>
            </a:r>
            <a:r>
              <a:rPr lang="vi-VN" sz="1600"/>
              <a:t>trong các nhà máy</a:t>
            </a:r>
            <a:endParaRPr lang="en-US" sz="1600"/>
          </a:p>
          <a:p>
            <a:pPr marL="457189" indent="-457189">
              <a:lnSpc>
                <a:spcPct val="150000"/>
              </a:lnSpc>
              <a:buClrTx/>
              <a:buFont typeface="Arial" panose="020b0604020202020204" pitchFamily="34" charset="0"/>
              <a:buChar char="•"/>
            </a:pPr>
            <a:r>
              <a:rPr lang="vi-VN" sz="1600"/>
              <a:t>Các thành phần trong hệ thống hơi nước</a:t>
            </a:r>
            <a:endParaRPr lang="en-US" sz="1600"/>
          </a:p>
          <a:p>
            <a:pPr marL="1068891" indent="-457189">
              <a:lnSpc>
                <a:spcPct val="150000"/>
              </a:lnSpc>
              <a:buClrTx/>
              <a:buFont typeface="Courier New" panose="02070309020205020404" pitchFamily="49" charset="0"/>
              <a:buChar char="o"/>
            </a:pPr>
            <a:r>
              <a:rPr lang="vi-VN" sz="1600"/>
              <a:t>Các bẫy hơi</a:t>
            </a:r>
            <a:endParaRPr lang="en-US" sz="1600"/>
          </a:p>
          <a:p>
            <a:pPr marL="1068891" indent="-457189">
              <a:lnSpc>
                <a:spcPct val="150000"/>
              </a:lnSpc>
              <a:buClrTx/>
              <a:buFont typeface="Courier New" panose="02070309020205020404" pitchFamily="49" charset="0"/>
              <a:buChar char="o"/>
            </a:pPr>
            <a:r>
              <a:rPr lang="vi-VN" sz="1600"/>
              <a:t>Các yếu tố trong hiệu suất lò hơi</a:t>
            </a:r>
            <a:endParaRPr lang="en-US" sz="1600"/>
          </a:p>
          <a:p>
            <a:pPr marL="1068891" indent="-457189">
              <a:lnSpc>
                <a:spcPct val="150000"/>
              </a:lnSpc>
              <a:buClrTx/>
              <a:buFont typeface="Courier New" panose="02070309020205020404" pitchFamily="49" charset="0"/>
              <a:buChar char="o"/>
            </a:pPr>
            <a:r>
              <a:rPr lang="en-IN" sz="1600"/>
              <a:t>Các hệ thống thu hồi nhiệt</a:t>
            </a:r>
          </a:p>
          <a:p>
            <a:pPr marL="1068891" indent="-457189">
              <a:lnSpc>
                <a:spcPct val="150000"/>
              </a:lnSpc>
              <a:buClrTx/>
              <a:buFont typeface="Courier New" panose="02070309020205020404" pitchFamily="49" charset="0"/>
              <a:buChar char="o"/>
            </a:pPr>
            <a:r>
              <a:rPr lang="en-IN" sz="1600"/>
              <a:t>Hệ thống thu hồi nhiệt thải</a:t>
            </a:r>
          </a:p>
          <a:p>
            <a:pPr marL="1068891" indent="-457189">
              <a:lnSpc>
                <a:spcPct val="150000"/>
              </a:lnSpc>
              <a:buClrTx/>
              <a:buFont typeface="Courier New" panose="02070309020205020404" pitchFamily="49" charset="0"/>
              <a:buChar char="o"/>
            </a:pPr>
            <a:r>
              <a:rPr lang="en-IN" sz="1600"/>
              <a:t>Công suất tiêu thụ</a:t>
            </a:r>
            <a:endParaRPr lang="en-IN" sz="1600" b="1"/>
          </a:p>
          <a:p>
            <a:pPr marL="457189" indent="-457189">
              <a:buClrTx/>
              <a:buFont typeface="Wingdings" panose="05000000000000000000" pitchFamily="2" charset="2"/>
              <a:buChar char="ü"/>
            </a:pPr>
            <a:endParaRPr lang="en-IN" sz="1600" b="1"/>
          </a:p>
          <a:p>
            <a:pPr>
              <a:buClrTx/>
              <a:buFontTx/>
            </a:pPr>
            <a:endParaRPr lang="en-IN" sz="1600"/>
          </a:p>
        </p:txBody>
      </p:sp>
    </p:spTree>
    <p:extLst>
      <p:ext uri="{BB962C8B-B14F-4D97-AF65-F5344CB8AC3E}">
        <p14:creationId xmlns:p14="http://schemas.microsoft.com/office/powerpoint/2010/main" val="4117797215"/>
      </p:ext>
    </p:ext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object 2"/>
          <p:cNvSpPr txBox="1">
            <a:spLocks noGrp="1"/>
          </p:cNvSpPr>
          <p:nvPr>
            <p:ph type="title"/>
          </p:nvPr>
        </p:nvSpPr>
        <p:spPr>
          <a:xfrm>
            <a:off x="612649" y="365124"/>
            <a:ext cx="5295015" cy="2063808"/>
          </a:xfrm>
          <a:prstGeom prst="rect">
            <a:avLst/>
          </a:prstGeom>
        </p:spPr>
        <p:txBody>
          <a:bodyPr spcFirstLastPara="1" vert="horz" wrap="square" lIns="121920" tIns="60960" rIns="121920" bIns="60960" rtlCol="0" anchor="b" anchorCtr="0">
            <a:normAutofit/>
          </a:bodyPr>
          <a:lstStyle/>
          <a:p>
            <a:pPr marL="944220">
              <a:lnSpc>
                <a:spcPct val="90000"/>
              </a:lnSpc>
              <a:spcBef>
                <a:spcPct val="0"/>
              </a:spcBef>
            </a:pPr>
            <a:r>
              <a:rPr lang="en-US" sz="5467" kern="1200" err="1">
                <a:latin typeface="Arial" panose="020b0604020202020204" pitchFamily="34" charset="0"/>
                <a:cs typeface="+mj-cs"/>
              </a:rPr>
              <a:t>Đốt</a:t>
            </a:r>
            <a:r>
              <a:rPr lang="en-US" sz="5467" kern="1200" spc="-51">
                <a:latin typeface="Arial" panose="020b0604020202020204" pitchFamily="34" charset="0"/>
                <a:cs typeface="+mj-cs"/>
              </a:rPr>
              <a:t> </a:t>
            </a:r>
            <a:r>
              <a:rPr lang="en-US" sz="5467" kern="1200" spc="-20" err="1">
                <a:latin typeface="Arial" panose="020b0604020202020204" pitchFamily="34" charset="0"/>
                <a:cs typeface="+mj-cs"/>
              </a:rPr>
              <a:t>lông</a:t>
            </a:r>
            <a:endParaRPr lang="en-US" sz="5467" kern="1200" spc="-20">
              <a:latin typeface="Arial" panose="020b0604020202020204" pitchFamily="34" charset="0"/>
              <a:cs typeface="+mj-cs"/>
            </a:endParaRPr>
          </a:p>
        </p:txBody>
      </p:sp>
      <p:pic>
        <p:nvPicPr>
          <p:cNvPr id="4" name="object 4"/>
          <p:cNvPicPr/>
          <p:nvPr/>
        </p:nvPicPr>
        <p:blipFill>
          <a:blip r:embed="rId2"/>
          <a:stretch>
            <a:fillRect/>
          </a:stretch>
        </p:blipFill>
        <p:spPr>
          <a:xfrm>
            <a:off x="6532916" y="1280949"/>
            <a:ext cx="2540537" cy="1562429"/>
          </a:xfrm>
          <a:prstGeom prst="rect">
            <a:avLst/>
          </a:prstGeom>
        </p:spPr>
      </p:pic>
      <p:pic>
        <p:nvPicPr>
          <p:cNvPr id="5" name="object 5"/>
          <p:cNvPicPr/>
          <p:nvPr/>
        </p:nvPicPr>
        <p:blipFill>
          <a:blip r:embed="rId3"/>
          <a:stretch>
            <a:fillRect/>
          </a:stretch>
        </p:blipFill>
        <p:spPr>
          <a:xfrm>
            <a:off x="9287399" y="1379393"/>
            <a:ext cx="2540539" cy="1365539"/>
          </a:xfrm>
          <a:prstGeom prst="rect">
            <a:avLst/>
          </a:prstGeom>
        </p:spPr>
      </p:pic>
      <p:sp>
        <p:nvSpPr>
          <p:cNvPr id="3" name="object 3"/>
          <p:cNvSpPr txBox="1"/>
          <p:nvPr/>
        </p:nvSpPr>
        <p:spPr>
          <a:xfrm>
            <a:off x="612649" y="2908004"/>
            <a:ext cx="5295015" cy="3268957"/>
          </a:xfrm>
          <a:prstGeom prst="rect">
            <a:avLst/>
          </a:prstGeom>
        </p:spPr>
        <p:txBody>
          <a:bodyPr vert="horz" lIns="121920" tIns="60960" rIns="121920" bIns="60960" rtlCol="0">
            <a:normAutofit fontScale="85000" lnSpcReduction="10000"/>
          </a:bodyPr>
          <a:lstStyle/>
          <a:p>
            <a:pPr marL="12700" indent="-304792">
              <a:lnSpc>
                <a:spcPct val="90000"/>
              </a:lnSpc>
              <a:spcBef>
                <a:spcPts val="431"/>
              </a:spcBef>
              <a:buFont typeface="Arial" panose="020b0604020202020204" pitchFamily="34" charset="0"/>
              <a:buChar char="•"/>
            </a:pPr>
            <a:r>
              <a:rPr lang="en-US" sz="2489" b="1" kern="1200">
                <a:solidFill>
                  <a:schemeClr val="tx1"/>
                </a:solidFill>
                <a:latin typeface="Arial" panose="020b0604020202020204" pitchFamily="34" charset="0"/>
                <a:ea typeface="+mn-ea"/>
                <a:cs typeface="+mn-cs"/>
              </a:rPr>
              <a:t>Phương</a:t>
            </a:r>
            <a:r>
              <a:rPr lang="en-US" sz="2489" b="1" kern="1200" spc="-55">
                <a:solidFill>
                  <a:schemeClr val="tx1"/>
                </a:solidFill>
                <a:latin typeface="Arial" panose="020b0604020202020204" pitchFamily="34" charset="0"/>
                <a:ea typeface="+mn-ea"/>
                <a:cs typeface="+mn-cs"/>
              </a:rPr>
              <a:t> </a:t>
            </a:r>
            <a:r>
              <a:rPr lang="en-US" sz="2489" b="1" kern="1200" spc="-20" err="1">
                <a:solidFill>
                  <a:schemeClr val="tx1"/>
                </a:solidFill>
                <a:latin typeface="Arial" panose="020b0604020202020204" pitchFamily="34" charset="0"/>
                <a:ea typeface="+mn-ea"/>
                <a:cs typeface="+mn-cs"/>
              </a:rPr>
              <a:t>pháp</a:t>
            </a:r>
            <a:endParaRPr lang="en-US" sz="2489" kern="1200">
              <a:solidFill>
                <a:schemeClr val="tx1"/>
              </a:solidFill>
              <a:latin typeface="Arial" panose="020b0604020202020204" pitchFamily="34" charset="0"/>
              <a:ea typeface="+mn-ea"/>
              <a:cs typeface="+mn-cs"/>
            </a:endParaRPr>
          </a:p>
          <a:p>
            <a:pPr marL="831194" indent="-380990">
              <a:lnSpc>
                <a:spcPct val="90000"/>
              </a:lnSpc>
              <a:spcBef>
                <a:spcPts val="255"/>
              </a:spcBef>
              <a:buFont typeface="Courier New" panose="02070309020205020404" pitchFamily="49" charset="0"/>
              <a:buChar char="o"/>
              <a:tabLst>
                <a:tab pos="754996"/>
              </a:tabLst>
            </a:pPr>
            <a:r>
              <a:rPr lang="en-US" sz="2489" kern="1200" err="1">
                <a:solidFill>
                  <a:schemeClr val="tx1"/>
                </a:solidFill>
                <a:latin typeface="Arial" panose="020b0604020202020204" pitchFamily="34" charset="0"/>
                <a:ea typeface="+mn-ea"/>
                <a:cs typeface="+mn-cs"/>
              </a:rPr>
              <a:t>Đốt</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trực</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tiếp</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trên</a:t>
            </a:r>
            <a:r>
              <a:rPr lang="en-US" sz="2489" kern="1200" spc="-25">
                <a:solidFill>
                  <a:schemeClr val="tx1"/>
                </a:solidFill>
                <a:latin typeface="Arial" panose="020b0604020202020204" pitchFamily="34" charset="0"/>
                <a:ea typeface="+mn-ea"/>
                <a:cs typeface="+mn-cs"/>
              </a:rPr>
              <a:t> vải</a:t>
            </a:r>
            <a:endParaRPr lang="en-US" sz="2489" kern="1200">
              <a:solidFill>
                <a:schemeClr val="tx1"/>
              </a:solidFill>
              <a:latin typeface="Arial" panose="020b0604020202020204" pitchFamily="34" charset="0"/>
              <a:ea typeface="+mn-ea"/>
              <a:cs typeface="+mn-cs"/>
            </a:endParaRPr>
          </a:p>
          <a:p>
            <a:pPr marL="831830" marR="5080" indent="-380990">
              <a:lnSpc>
                <a:spcPct val="90000"/>
              </a:lnSpc>
              <a:spcBef>
                <a:spcPts val="285"/>
              </a:spcBef>
              <a:buFont typeface="Courier New" panose="02070309020205020404" pitchFamily="49" charset="0"/>
              <a:buChar char="o"/>
              <a:tabLst>
                <a:tab pos="755632"/>
              </a:tabLst>
            </a:pPr>
            <a:r>
              <a:rPr lang="en-US" sz="2489" kern="1200" err="1">
                <a:solidFill>
                  <a:schemeClr val="tx1"/>
                </a:solidFill>
                <a:latin typeface="Arial" panose="020b0604020202020204" pitchFamily="34" charset="0"/>
                <a:ea typeface="+mn-ea"/>
                <a:cs typeface="+mn-cs"/>
              </a:rPr>
              <a:t>Đưa</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vải</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qua</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tấm/con</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lăn</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bằng</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đồng</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đã</a:t>
            </a:r>
            <a:r>
              <a:rPr lang="en-US" sz="2489" kern="1200" spc="-25">
                <a:solidFill>
                  <a:schemeClr val="tx1"/>
                </a:solidFill>
                <a:latin typeface="Arial" panose="020b0604020202020204" pitchFamily="34" charset="0"/>
                <a:ea typeface="+mn-ea"/>
                <a:cs typeface="+mn-cs"/>
              </a:rPr>
              <a:t> </a:t>
            </a:r>
            <a:r>
              <a:rPr lang="en-US" sz="2489" kern="1200" spc="-20" err="1">
                <a:solidFill>
                  <a:schemeClr val="tx1"/>
                </a:solidFill>
                <a:latin typeface="Arial" panose="020b0604020202020204" pitchFamily="34" charset="0"/>
                <a:ea typeface="+mn-ea"/>
                <a:cs typeface="+mn-cs"/>
              </a:rPr>
              <a:t>được </a:t>
            </a:r>
            <a:r>
              <a:rPr lang="en-US" sz="2489" kern="1200" err="1">
                <a:solidFill>
                  <a:schemeClr val="tx1"/>
                </a:solidFill>
                <a:latin typeface="Arial" panose="020b0604020202020204" pitchFamily="34" charset="0"/>
                <a:ea typeface="+mn-ea"/>
                <a:cs typeface="+mn-cs"/>
              </a:rPr>
              <a:t>hun</a:t>
            </a:r>
            <a:r>
              <a:rPr lang="en-US" sz="2489" kern="1200" spc="-20">
                <a:solidFill>
                  <a:schemeClr val="tx1"/>
                </a:solidFill>
                <a:latin typeface="Arial" panose="020b0604020202020204" pitchFamily="34" charset="0"/>
                <a:ea typeface="+mn-ea"/>
                <a:cs typeface="+mn-cs"/>
              </a:rPr>
              <a:t> nóng</a:t>
            </a:r>
            <a:endParaRPr lang="en-US" sz="2489" kern="1200">
              <a:solidFill>
                <a:schemeClr val="tx1"/>
              </a:solidFill>
              <a:latin typeface="Arial" panose="020b0604020202020204" pitchFamily="34" charset="0"/>
              <a:ea typeface="+mn-ea"/>
              <a:cs typeface="+mn-cs"/>
            </a:endParaRPr>
          </a:p>
          <a:p>
            <a:pPr marL="12700" indent="-304792">
              <a:lnSpc>
                <a:spcPct val="90000"/>
              </a:lnSpc>
              <a:spcBef>
                <a:spcPts val="420"/>
              </a:spcBef>
              <a:buFont typeface="Arial" panose="020b0604020202020204" pitchFamily="34" charset="0"/>
              <a:buChar char="•"/>
            </a:pPr>
            <a:r>
              <a:rPr lang="en-US" sz="2489" b="1" kern="1200" err="1">
                <a:solidFill>
                  <a:schemeClr val="tx1"/>
                </a:solidFill>
                <a:latin typeface="Arial" panose="020b0604020202020204" pitchFamily="34" charset="0"/>
                <a:ea typeface="+mn-ea"/>
                <a:cs typeface="+mn-cs"/>
              </a:rPr>
              <a:t>Giải</a:t>
            </a:r>
            <a:r>
              <a:rPr lang="en-US" sz="2489" b="1" kern="1200" spc="-31">
                <a:solidFill>
                  <a:schemeClr val="tx1"/>
                </a:solidFill>
                <a:latin typeface="Arial" panose="020b0604020202020204" pitchFamily="34" charset="0"/>
                <a:ea typeface="+mn-ea"/>
                <a:cs typeface="+mn-cs"/>
              </a:rPr>
              <a:t> </a:t>
            </a:r>
            <a:r>
              <a:rPr lang="en-US" sz="2489" b="1" kern="1200" err="1">
                <a:solidFill>
                  <a:schemeClr val="tx1"/>
                </a:solidFill>
                <a:latin typeface="Arial" panose="020b0604020202020204" pitchFamily="34" charset="0"/>
                <a:ea typeface="+mn-ea"/>
                <a:cs typeface="+mn-cs"/>
              </a:rPr>
              <a:t>pháp</a:t>
            </a:r>
            <a:r>
              <a:rPr lang="en-US" sz="2489" b="1" kern="1200" spc="-25">
                <a:solidFill>
                  <a:schemeClr val="tx1"/>
                </a:solidFill>
                <a:latin typeface="Arial" panose="020b0604020202020204" pitchFamily="34" charset="0"/>
                <a:ea typeface="+mn-ea"/>
                <a:cs typeface="+mn-cs"/>
              </a:rPr>
              <a:t> </a:t>
            </a:r>
            <a:r>
              <a:rPr lang="en-US" sz="2489" b="1" kern="1200" err="1">
                <a:solidFill>
                  <a:schemeClr val="tx1"/>
                </a:solidFill>
                <a:latin typeface="Arial" panose="020b0604020202020204" pitchFamily="34" charset="0"/>
                <a:ea typeface="+mn-ea"/>
                <a:cs typeface="+mn-cs"/>
              </a:rPr>
              <a:t>tăng</a:t>
            </a:r>
            <a:r>
              <a:rPr lang="en-US" sz="2489" b="1" kern="1200" spc="-25">
                <a:solidFill>
                  <a:schemeClr val="tx1"/>
                </a:solidFill>
                <a:latin typeface="Arial" panose="020b0604020202020204" pitchFamily="34" charset="0"/>
                <a:ea typeface="+mn-ea"/>
                <a:cs typeface="+mn-cs"/>
              </a:rPr>
              <a:t> </a:t>
            </a:r>
            <a:r>
              <a:rPr lang="en-US" sz="2489" b="1" kern="1200" err="1">
                <a:solidFill>
                  <a:schemeClr val="tx1"/>
                </a:solidFill>
                <a:latin typeface="Arial" panose="020b0604020202020204" pitchFamily="34" charset="0"/>
                <a:ea typeface="+mn-ea"/>
                <a:cs typeface="+mn-cs"/>
              </a:rPr>
              <a:t>hiệu</a:t>
            </a:r>
            <a:r>
              <a:rPr lang="en-US" sz="2489" b="1" kern="1200" spc="-31">
                <a:solidFill>
                  <a:schemeClr val="tx1"/>
                </a:solidFill>
                <a:latin typeface="Arial" panose="020b0604020202020204" pitchFamily="34" charset="0"/>
                <a:ea typeface="+mn-ea"/>
                <a:cs typeface="+mn-cs"/>
              </a:rPr>
              <a:t> </a:t>
            </a:r>
            <a:r>
              <a:rPr lang="en-US" sz="2489" b="1" kern="1200" err="1">
                <a:solidFill>
                  <a:schemeClr val="tx1"/>
                </a:solidFill>
                <a:latin typeface="Arial" panose="020b0604020202020204" pitchFamily="34" charset="0"/>
                <a:ea typeface="+mn-ea"/>
                <a:cs typeface="+mn-cs"/>
              </a:rPr>
              <a:t>quả</a:t>
            </a:r>
            <a:r>
              <a:rPr lang="en-US" sz="2489" b="1" kern="1200" spc="-25">
                <a:solidFill>
                  <a:schemeClr val="tx1"/>
                </a:solidFill>
                <a:latin typeface="Arial" panose="020b0604020202020204" pitchFamily="34" charset="0"/>
                <a:ea typeface="+mn-ea"/>
                <a:cs typeface="+mn-cs"/>
              </a:rPr>
              <a:t> </a:t>
            </a:r>
            <a:r>
              <a:rPr lang="en-US" sz="2489" b="1" kern="1200" err="1">
                <a:solidFill>
                  <a:schemeClr val="tx1"/>
                </a:solidFill>
                <a:latin typeface="Arial" panose="020b0604020202020204" pitchFamily="34" charset="0"/>
                <a:ea typeface="+mn-ea"/>
                <a:cs typeface="+mn-cs"/>
              </a:rPr>
              <a:t>năng</a:t>
            </a:r>
            <a:r>
              <a:rPr lang="en-US" sz="2489" b="1" kern="1200" spc="-31">
                <a:solidFill>
                  <a:schemeClr val="tx1"/>
                </a:solidFill>
                <a:latin typeface="Arial" panose="020b0604020202020204" pitchFamily="34" charset="0"/>
                <a:ea typeface="+mn-ea"/>
                <a:cs typeface="+mn-cs"/>
              </a:rPr>
              <a:t> </a:t>
            </a:r>
            <a:r>
              <a:rPr lang="en-US" sz="2489" b="1" kern="1200" spc="-11" err="1">
                <a:solidFill>
                  <a:schemeClr val="tx1"/>
                </a:solidFill>
                <a:latin typeface="Arial" panose="020b0604020202020204" pitchFamily="34" charset="0"/>
                <a:ea typeface="+mn-ea"/>
                <a:cs typeface="+mn-cs"/>
              </a:rPr>
              <a:t>lượng</a:t>
            </a:r>
            <a:endParaRPr lang="en-US" sz="2489" kern="1200">
              <a:solidFill>
                <a:schemeClr val="tx1"/>
              </a:solidFill>
              <a:latin typeface="Arial" panose="020b0604020202020204" pitchFamily="34" charset="0"/>
              <a:ea typeface="+mn-ea"/>
              <a:cs typeface="+mn-cs"/>
            </a:endParaRPr>
          </a:p>
          <a:p>
            <a:pPr marL="831830" marR="52068" indent="-380990">
              <a:lnSpc>
                <a:spcPct val="90000"/>
              </a:lnSpc>
              <a:spcBef>
                <a:spcPts val="204"/>
              </a:spcBef>
              <a:buFont typeface="Courier New" panose="02070309020205020404" pitchFamily="49" charset="0"/>
              <a:buChar char="o"/>
              <a:tabLst>
                <a:tab pos="755632"/>
              </a:tabLst>
            </a:pPr>
            <a:r>
              <a:rPr lang="en-US" sz="2489" kern="1200" err="1">
                <a:solidFill>
                  <a:schemeClr val="tx1"/>
                </a:solidFill>
                <a:latin typeface="Arial" panose="020b0604020202020204" pitchFamily="34" charset="0"/>
                <a:ea typeface="+mn-ea"/>
                <a:cs typeface="+mn-cs"/>
              </a:rPr>
              <a:t>Kiểm</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soát</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kích</a:t>
            </a:r>
            <a:r>
              <a:rPr lang="en-US" sz="2489" kern="1200" spc="-1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thước</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ngọn</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lửa</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và</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tốc</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độ</a:t>
            </a:r>
            <a:r>
              <a:rPr lang="en-US" sz="2489" kern="1200" spc="-20">
                <a:solidFill>
                  <a:schemeClr val="tx1"/>
                </a:solidFill>
                <a:latin typeface="Arial" panose="020b0604020202020204" pitchFamily="34" charset="0"/>
                <a:ea typeface="+mn-ea"/>
                <a:cs typeface="+mn-cs"/>
              </a:rPr>
              <a:t> </a:t>
            </a:r>
            <a:r>
              <a:rPr lang="en-US" sz="2489" kern="1200" spc="-25" err="1">
                <a:solidFill>
                  <a:schemeClr val="tx1"/>
                </a:solidFill>
                <a:latin typeface="Arial" panose="020b0604020202020204" pitchFamily="34" charset="0"/>
                <a:ea typeface="+mn-ea"/>
                <a:cs typeface="+mn-cs"/>
              </a:rPr>
              <a:t>lăn vải</a:t>
            </a:r>
            <a:endParaRPr lang="en-US" sz="2489" kern="1200">
              <a:solidFill>
                <a:schemeClr val="tx1"/>
              </a:solidFill>
              <a:latin typeface="Arial" panose="020b0604020202020204" pitchFamily="34" charset="0"/>
              <a:ea typeface="+mn-ea"/>
              <a:cs typeface="+mn-cs"/>
            </a:endParaRPr>
          </a:p>
          <a:p>
            <a:pPr marL="831194" indent="-380990">
              <a:lnSpc>
                <a:spcPct val="90000"/>
              </a:lnSpc>
              <a:spcBef>
                <a:spcPts val="315"/>
              </a:spcBef>
              <a:buFont typeface="Courier New" panose="02070309020205020404" pitchFamily="49" charset="0"/>
              <a:buChar char="o"/>
              <a:tabLst>
                <a:tab pos="754996"/>
              </a:tabLst>
            </a:pPr>
            <a:r>
              <a:rPr lang="en-US" sz="2489" kern="1200">
                <a:solidFill>
                  <a:schemeClr val="tx1"/>
                </a:solidFill>
                <a:latin typeface="Arial" panose="020b0604020202020204" pitchFamily="34" charset="0"/>
                <a:ea typeface="+mn-ea"/>
                <a:cs typeface="+mn-cs"/>
              </a:rPr>
              <a:t>Thay</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đổi</a:t>
            </a:r>
            <a:r>
              <a:rPr lang="en-US" sz="2489" kern="1200" spc="-1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chiều</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rộng</a:t>
            </a:r>
            <a:r>
              <a:rPr lang="en-US" sz="2489" kern="1200" spc="-31">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ngọn</a:t>
            </a:r>
            <a:r>
              <a:rPr lang="en-US" sz="2489" kern="1200" spc="-25">
                <a:solidFill>
                  <a:schemeClr val="tx1"/>
                </a:solidFill>
                <a:latin typeface="Arial" panose="020b0604020202020204" pitchFamily="34" charset="0"/>
                <a:ea typeface="+mn-ea"/>
                <a:cs typeface="+mn-cs"/>
              </a:rPr>
              <a:t> lửa</a:t>
            </a:r>
            <a:endParaRPr lang="en-US" sz="2489" kern="1200">
              <a:solidFill>
                <a:schemeClr val="tx1"/>
              </a:solidFill>
              <a:latin typeface="Arial" panose="020b0604020202020204" pitchFamily="34" charset="0"/>
              <a:ea typeface="+mn-ea"/>
              <a:cs typeface="+mn-cs"/>
            </a:endParaRPr>
          </a:p>
          <a:p>
            <a:pPr marL="831194" indent="-380990">
              <a:lnSpc>
                <a:spcPct val="90000"/>
              </a:lnSpc>
              <a:spcBef>
                <a:spcPts val="335"/>
              </a:spcBef>
              <a:buFont typeface="Courier New" panose="02070309020205020404" pitchFamily="49" charset="0"/>
              <a:buChar char="o"/>
              <a:tabLst>
                <a:tab pos="754996"/>
              </a:tabLst>
            </a:pPr>
            <a:r>
              <a:rPr lang="en-US" sz="2489" kern="1200" err="1">
                <a:solidFill>
                  <a:schemeClr val="tx1"/>
                </a:solidFill>
                <a:latin typeface="Arial" panose="020b0604020202020204" pitchFamily="34" charset="0"/>
                <a:ea typeface="+mn-ea"/>
                <a:cs typeface="+mn-cs"/>
              </a:rPr>
              <a:t>Cải</a:t>
            </a:r>
            <a:r>
              <a:rPr lang="en-US" sz="2489" kern="1200" spc="-1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thiện</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hiệu</a:t>
            </a:r>
            <a:r>
              <a:rPr lang="en-US" sz="2489" kern="1200" spc="-1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suất</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của</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đầu</a:t>
            </a:r>
            <a:r>
              <a:rPr lang="en-US" sz="2489" kern="1200" spc="-25">
                <a:solidFill>
                  <a:schemeClr val="tx1"/>
                </a:solidFill>
                <a:latin typeface="Arial" panose="020b0604020202020204" pitchFamily="34" charset="0"/>
                <a:ea typeface="+mn-ea"/>
                <a:cs typeface="+mn-cs"/>
              </a:rPr>
              <a:t> đốt</a:t>
            </a:r>
            <a:endParaRPr lang="en-US" sz="2489" kern="1200">
              <a:solidFill>
                <a:schemeClr val="tx1"/>
              </a:solidFill>
              <a:latin typeface="Arial" panose="020b0604020202020204" pitchFamily="34" charset="0"/>
              <a:ea typeface="+mn-ea"/>
              <a:cs typeface="+mn-cs"/>
            </a:endParaRPr>
          </a:p>
          <a:p>
            <a:pPr marL="831194" indent="-380990">
              <a:lnSpc>
                <a:spcPct val="90000"/>
              </a:lnSpc>
              <a:spcBef>
                <a:spcPts val="215"/>
              </a:spcBef>
              <a:buFont typeface="Courier New" panose="02070309020205020404" pitchFamily="49" charset="0"/>
              <a:buChar char="o"/>
              <a:tabLst>
                <a:tab pos="754996"/>
              </a:tabLst>
            </a:pPr>
            <a:r>
              <a:rPr lang="en-US" sz="2489" kern="1200">
                <a:solidFill>
                  <a:schemeClr val="tx1"/>
                </a:solidFill>
                <a:latin typeface="Arial" panose="020b0604020202020204" pitchFamily="34" charset="0"/>
                <a:ea typeface="+mn-ea"/>
                <a:cs typeface="+mn-cs"/>
              </a:rPr>
              <a:t>Thu</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hồi</a:t>
            </a:r>
            <a:r>
              <a:rPr lang="en-US" sz="2489" kern="1200" spc="-11">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và</a:t>
            </a:r>
            <a:r>
              <a:rPr lang="en-US" sz="2489" kern="1200" spc="-25">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tái</a:t>
            </a:r>
            <a:r>
              <a:rPr lang="en-US" sz="2489" kern="1200" spc="-11">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sử</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dụng</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nước</a:t>
            </a:r>
            <a:r>
              <a:rPr lang="en-US" sz="2489" kern="1200" spc="-20">
                <a:solidFill>
                  <a:schemeClr val="tx1"/>
                </a:solidFill>
                <a:latin typeface="Arial" panose="020b0604020202020204" pitchFamily="34" charset="0"/>
                <a:ea typeface="+mn-ea"/>
                <a:cs typeface="+mn-cs"/>
              </a:rPr>
              <a:t> </a:t>
            </a:r>
            <a:r>
              <a:rPr lang="en-US" sz="2489" kern="1200" err="1">
                <a:solidFill>
                  <a:schemeClr val="tx1"/>
                </a:solidFill>
                <a:latin typeface="Arial" panose="020b0604020202020204" pitchFamily="34" charset="0"/>
                <a:ea typeface="+mn-ea"/>
                <a:cs typeface="+mn-cs"/>
              </a:rPr>
              <a:t>làm</a:t>
            </a:r>
            <a:r>
              <a:rPr lang="en-US" sz="2489" kern="1200" spc="-20">
                <a:solidFill>
                  <a:schemeClr val="tx1"/>
                </a:solidFill>
                <a:latin typeface="Arial" panose="020b0604020202020204" pitchFamily="34" charset="0"/>
                <a:ea typeface="+mn-ea"/>
                <a:cs typeface="+mn-cs"/>
              </a:rPr>
              <a:t> </a:t>
            </a:r>
            <a:r>
              <a:rPr lang="en-US" sz="2489" kern="1200" spc="-25" err="1">
                <a:solidFill>
                  <a:schemeClr val="tx1"/>
                </a:solidFill>
                <a:latin typeface="Arial" panose="020b0604020202020204" pitchFamily="34" charset="0"/>
                <a:ea typeface="+mn-ea"/>
                <a:cs typeface="+mn-cs"/>
              </a:rPr>
              <a:t>mát</a:t>
            </a:r>
            <a:endParaRPr lang="en-US" sz="2489" kern="1200">
              <a:solidFill>
                <a:schemeClr val="tx1"/>
              </a:solidFill>
              <a:latin typeface="Arial" panose="020b0604020202020204" pitchFamily="34" charset="0"/>
              <a:ea typeface="+mn-ea"/>
              <a:cs typeface="+mn-cs"/>
            </a:endParaRPr>
          </a:p>
        </p:txBody>
      </p:sp>
      <p:graphicFrame>
        <p:nvGraphicFramePr>
          <p:cNvPr id="6" name="object 6"/>
          <p:cNvGraphicFramePr>
            <a:graphicFrameLocks noGrp="1"/>
          </p:cNvGraphicFramePr>
          <p:nvPr>
            <p:extLst>
              <p:ext uri="{D42A27DB-BD31-4B8C-83A1-F6EECF244321}">
                <p14:modId xmlns:p14="http://schemas.microsoft.com/office/powerpoint/2010/main" val="2188587642"/>
              </p:ext>
            </p:extLst>
          </p:nvPr>
        </p:nvGraphicFramePr>
        <p:xfrm>
          <a:off x="6532916" y="3296925"/>
          <a:ext cx="5295022" cy="2622321"/>
        </p:xfrm>
        <a:graphic>
          <a:graphicData uri="http://schemas.openxmlformats.org/drawingml/2006/table">
            <a:tbl>
              <a:tblPr firstRow="1" bandRow="1">
                <a:tableStyleId>{12ACAA50-B3C0-4FEF-8DD3-66675128A787}</a:tableStyleId>
              </a:tblPr>
              <a:tblGrid>
                <a:gridCol w="842465">
                  <a:extLst>
                    <a:ext uri="{9D8B030D-6E8A-4147-A177-3AD203B41FA5}">
                      <a16:colId xmlns:a16="http://schemas.microsoft.com/office/drawing/2014/main" val="20000"/>
                    </a:ext>
                  </a:extLst>
                </a:gridCol>
                <a:gridCol w="614472">
                  <a:extLst>
                    <a:ext uri="{9D8B030D-6E8A-4147-A177-3AD203B41FA5}">
                      <a16:colId xmlns:a16="http://schemas.microsoft.com/office/drawing/2014/main" val="20001"/>
                    </a:ext>
                  </a:extLst>
                </a:gridCol>
                <a:gridCol w="544961">
                  <a:extLst>
                    <a:ext uri="{9D8B030D-6E8A-4147-A177-3AD203B41FA5}">
                      <a16:colId xmlns:a16="http://schemas.microsoft.com/office/drawing/2014/main" val="20002"/>
                    </a:ext>
                  </a:extLst>
                </a:gridCol>
                <a:gridCol w="544961">
                  <a:extLst>
                    <a:ext uri="{9D8B030D-6E8A-4147-A177-3AD203B41FA5}">
                      <a16:colId xmlns:a16="http://schemas.microsoft.com/office/drawing/2014/main" val="20003"/>
                    </a:ext>
                  </a:extLst>
                </a:gridCol>
                <a:gridCol w="544961">
                  <a:extLst>
                    <a:ext uri="{9D8B030D-6E8A-4147-A177-3AD203B41FA5}">
                      <a16:colId xmlns:a16="http://schemas.microsoft.com/office/drawing/2014/main" val="20004"/>
                    </a:ext>
                  </a:extLst>
                </a:gridCol>
                <a:gridCol w="544961">
                  <a:extLst>
                    <a:ext uri="{9D8B030D-6E8A-4147-A177-3AD203B41FA5}">
                      <a16:colId xmlns:a16="http://schemas.microsoft.com/office/drawing/2014/main" val="20005"/>
                    </a:ext>
                  </a:extLst>
                </a:gridCol>
                <a:gridCol w="515768">
                  <a:extLst>
                    <a:ext uri="{9D8B030D-6E8A-4147-A177-3AD203B41FA5}">
                      <a16:colId xmlns:a16="http://schemas.microsoft.com/office/drawing/2014/main" val="20006"/>
                    </a:ext>
                  </a:extLst>
                </a:gridCol>
                <a:gridCol w="544961">
                  <a:extLst>
                    <a:ext uri="{9D8B030D-6E8A-4147-A177-3AD203B41FA5}">
                      <a16:colId xmlns:a16="http://schemas.microsoft.com/office/drawing/2014/main" val="20007"/>
                    </a:ext>
                  </a:extLst>
                </a:gridCol>
                <a:gridCol w="597512">
                  <a:extLst>
                    <a:ext uri="{9D8B030D-6E8A-4147-A177-3AD203B41FA5}">
                      <a16:colId xmlns:a16="http://schemas.microsoft.com/office/drawing/2014/main" val="20008"/>
                    </a:ext>
                  </a:extLst>
                </a:gridCol>
              </a:tblGrid>
              <a:tr h="908097">
                <a:tc>
                  <a:txBody>
                    <a:bodyPr vert="horz" wrap="square"/>
                    <a:lstStyle/>
                    <a:p>
                      <a:pPr marL="67945">
                        <a:lnSpc>
                          <a:spcPct val="100000"/>
                        </a:lnSpc>
                      </a:pPr>
                      <a:r>
                        <a:rPr sz="1100" b="1" cap="all" spc="60">
                          <a:solidFill>
                            <a:schemeClr val="tx1"/>
                          </a:solidFill>
                        </a:rPr>
                        <a:t>Thông số</a:t>
                      </a:r>
                      <a:endParaRPr sz="1100" b="1" cap="all" spc="60">
                        <a:solidFill>
                          <a:schemeClr val="tx1"/>
                        </a:solidFill>
                        <a:latin typeface="Arial" panose="020b0604020202020204" pitchFamily="34" charset="0"/>
                        <a:cs typeface="Arial" panose="020b0604020202020204" pitchFamily="34" charset="0"/>
                      </a:endParaRPr>
                    </a:p>
                  </a:txBody>
                  <a:tcPr marL="0" marR="0" marT="80076" marB="80076"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100" b="1" cap="all" spc="60">
                          <a:solidFill>
                            <a:schemeClr val="tx1"/>
                          </a:solidFill>
                        </a:rPr>
                        <a:t>O2</a:t>
                      </a:r>
                      <a:endParaRPr sz="1100" b="1" cap="all" spc="60">
                        <a:solidFill>
                          <a:schemeClr val="tx1"/>
                        </a:solidFill>
                        <a:latin typeface="Arial" panose="020b0604020202020204" pitchFamily="34" charset="0"/>
                        <a:cs typeface="Arial" panose="020b0604020202020204" pitchFamily="34" charset="0"/>
                      </a:endParaRPr>
                    </a:p>
                  </a:txBody>
                  <a:tcPr marL="0" marR="0" marT="80076" marB="80076"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100" b="1" cap="all" spc="60">
                          <a:solidFill>
                            <a:schemeClr val="tx1"/>
                          </a:solidFill>
                        </a:rPr>
                        <a:t>CO</a:t>
                      </a:r>
                      <a:endParaRPr sz="1100" b="1" cap="all" spc="60">
                        <a:solidFill>
                          <a:schemeClr val="tx1"/>
                        </a:solidFill>
                        <a:latin typeface="Arial" panose="020b0604020202020204" pitchFamily="34" charset="0"/>
                        <a:cs typeface="Arial" panose="020b0604020202020204" pitchFamily="34" charset="0"/>
                      </a:endParaRPr>
                    </a:p>
                  </a:txBody>
                  <a:tcPr marL="0" marR="0" marT="80076" marB="80076"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100" b="1" cap="all" spc="60">
                          <a:solidFill>
                            <a:schemeClr val="tx1"/>
                          </a:solidFill>
                        </a:rPr>
                        <a:t>NOx</a:t>
                      </a:r>
                      <a:endParaRPr sz="1100" b="1" cap="all" spc="60">
                        <a:solidFill>
                          <a:schemeClr val="tx1"/>
                        </a:solidFill>
                        <a:latin typeface="Arial" panose="020b0604020202020204" pitchFamily="34" charset="0"/>
                        <a:cs typeface="Arial" panose="020b0604020202020204" pitchFamily="34" charset="0"/>
                      </a:endParaRPr>
                    </a:p>
                  </a:txBody>
                  <a:tcPr marL="0" marR="0" marT="80076" marB="80076"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100" b="1" cap="all" spc="60">
                          <a:solidFill>
                            <a:schemeClr val="tx1"/>
                          </a:solidFill>
                        </a:rPr>
                        <a:t>NO</a:t>
                      </a:r>
                      <a:endParaRPr sz="1100" b="1" cap="all" spc="60">
                        <a:solidFill>
                          <a:schemeClr val="tx1"/>
                        </a:solidFill>
                        <a:latin typeface="Arial" panose="020b0604020202020204" pitchFamily="34" charset="0"/>
                        <a:cs typeface="Arial" panose="020b0604020202020204" pitchFamily="34" charset="0"/>
                      </a:endParaRPr>
                    </a:p>
                  </a:txBody>
                  <a:tcPr marL="0" marR="0" marT="80076" marB="80076"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100" b="1" cap="all" spc="60">
                          <a:solidFill>
                            <a:schemeClr val="tx1"/>
                          </a:solidFill>
                        </a:rPr>
                        <a:t>NO2</a:t>
                      </a:r>
                      <a:endParaRPr sz="1100" b="1" cap="all" spc="60">
                        <a:solidFill>
                          <a:schemeClr val="tx1"/>
                        </a:solidFill>
                        <a:latin typeface="Arial" panose="020b0604020202020204" pitchFamily="34" charset="0"/>
                        <a:cs typeface="Arial" panose="020b0604020202020204" pitchFamily="34" charset="0"/>
                      </a:endParaRPr>
                    </a:p>
                  </a:txBody>
                  <a:tcPr marL="0" marR="0" marT="80076" marB="80076"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100" b="1" cap="all" spc="60">
                          <a:solidFill>
                            <a:schemeClr val="tx1"/>
                          </a:solidFill>
                        </a:rPr>
                        <a:t>CO2</a:t>
                      </a:r>
                      <a:endParaRPr sz="1100" b="1" cap="all" spc="60">
                        <a:solidFill>
                          <a:schemeClr val="tx1"/>
                        </a:solidFill>
                        <a:latin typeface="Arial" panose="020b0604020202020204" pitchFamily="34" charset="0"/>
                        <a:cs typeface="Arial" panose="020b0604020202020204" pitchFamily="34" charset="0"/>
                      </a:endParaRPr>
                    </a:p>
                  </a:txBody>
                  <a:tcPr marL="0" marR="0" marT="80076" marB="80076"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100" b="1" cap="all" spc="60">
                          <a:solidFill>
                            <a:schemeClr val="tx1"/>
                          </a:solidFill>
                        </a:rPr>
                        <a:t>SO2</a:t>
                      </a:r>
                      <a:endParaRPr sz="1100" b="1" cap="all" spc="60">
                        <a:solidFill>
                          <a:schemeClr val="tx1"/>
                        </a:solidFill>
                        <a:latin typeface="Arial" panose="020b0604020202020204" pitchFamily="34" charset="0"/>
                        <a:cs typeface="Arial" panose="020b0604020202020204" pitchFamily="34" charset="0"/>
                      </a:endParaRPr>
                    </a:p>
                  </a:txBody>
                  <a:tcPr marL="0" marR="0" marT="80076" marB="80076"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100" b="1" cap="all" spc="60">
                          <a:solidFill>
                            <a:schemeClr val="tx1"/>
                          </a:solidFill>
                        </a:rPr>
                        <a:t>Nhiệt</a:t>
                      </a:r>
                    </a:p>
                    <a:p>
                      <a:pPr marL="67945">
                        <a:lnSpc>
                          <a:spcPts val="1655"/>
                        </a:lnSpc>
                        <a:spcBef>
                          <a:spcPts val="310"/>
                        </a:spcBef>
                      </a:pPr>
                      <a:r>
                        <a:rPr sz="1100" b="1" cap="all" spc="60">
                          <a:solidFill>
                            <a:schemeClr val="tx1"/>
                          </a:solidFill>
                        </a:rPr>
                        <a:t>độ khói</a:t>
                      </a:r>
                      <a:endParaRPr sz="1100" b="1" cap="all" spc="60">
                        <a:solidFill>
                          <a:schemeClr val="tx1"/>
                        </a:solidFill>
                        <a:latin typeface="Arial" panose="020b0604020202020204" pitchFamily="34" charset="0"/>
                        <a:cs typeface="Arial" panose="020b0604020202020204" pitchFamily="34" charset="0"/>
                      </a:endParaRPr>
                    </a:p>
                  </a:txBody>
                  <a:tcPr marL="0" marR="0" marT="80076" marB="80076"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8395">
                <a:tc>
                  <a:txBody>
                    <a:bodyPr vert="horz" wrap="square"/>
                    <a:lstStyle/>
                    <a:p>
                      <a:pPr>
                        <a:lnSpc>
                          <a:spcPct val="100000"/>
                        </a:lnSpc>
                      </a:pP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ts val="1675"/>
                        </a:lnSpc>
                      </a:pPr>
                      <a:r>
                        <a:rPr sz="1500" b="1" cap="none" spc="0">
                          <a:solidFill>
                            <a:schemeClr val="tx1"/>
                          </a:solidFill>
                        </a:rPr>
                        <a:t>%</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ts val="1675"/>
                        </a:lnSpc>
                      </a:pPr>
                      <a:r>
                        <a:rPr sz="1500" b="1" cap="none" spc="0">
                          <a:solidFill>
                            <a:schemeClr val="tx1"/>
                          </a:solidFill>
                        </a:rPr>
                        <a:t>ppm</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ts val="1675"/>
                        </a:lnSpc>
                      </a:pPr>
                      <a:r>
                        <a:rPr sz="1500" b="1" cap="none" spc="0">
                          <a:solidFill>
                            <a:schemeClr val="tx1"/>
                          </a:solidFill>
                        </a:rPr>
                        <a:t>ppm</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ts val="1675"/>
                        </a:lnSpc>
                      </a:pPr>
                      <a:r>
                        <a:rPr sz="1500" b="1" cap="none" spc="0">
                          <a:solidFill>
                            <a:schemeClr val="tx1"/>
                          </a:solidFill>
                        </a:rPr>
                        <a:t>ppm</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ts val="1675"/>
                        </a:lnSpc>
                      </a:pPr>
                      <a:r>
                        <a:rPr sz="1500" b="1" cap="none" spc="0">
                          <a:solidFill>
                            <a:schemeClr val="tx1"/>
                          </a:solidFill>
                        </a:rPr>
                        <a:t>ppm</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ts val="1675"/>
                        </a:lnSpc>
                      </a:pPr>
                      <a:r>
                        <a:rPr sz="1500" b="1" cap="none" spc="0">
                          <a:solidFill>
                            <a:schemeClr val="tx1"/>
                          </a:solidFill>
                        </a:rPr>
                        <a:t>%</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ts val="1675"/>
                        </a:lnSpc>
                      </a:pPr>
                      <a:r>
                        <a:rPr sz="1500" b="1" cap="none" spc="0">
                          <a:solidFill>
                            <a:schemeClr val="tx1"/>
                          </a:solidFill>
                        </a:rPr>
                        <a:t>ppm</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ts val="1675"/>
                        </a:lnSpc>
                      </a:pPr>
                      <a:r>
                        <a:rPr sz="1500" b="1" cap="none" spc="0">
                          <a:solidFill>
                            <a:schemeClr val="tx1"/>
                          </a:solidFill>
                        </a:rPr>
                        <a:t>◦C</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36652">
                <a:tc>
                  <a:txBody>
                    <a:bodyPr vert="horz" wrap="square"/>
                    <a:lstStyle/>
                    <a:p>
                      <a:pPr marL="67945">
                        <a:lnSpc>
                          <a:spcPct val="100000"/>
                        </a:lnSpc>
                        <a:spcBef>
                          <a:spcPts val="5"/>
                        </a:spcBef>
                      </a:pPr>
                      <a:r>
                        <a:rPr sz="1500" b="1" cap="none" spc="0">
                          <a:solidFill>
                            <a:schemeClr val="tx1"/>
                          </a:solidFill>
                        </a:rPr>
                        <a:t>Tiêu chuẩn</a:t>
                      </a:r>
                      <a:endParaRPr sz="1500" cap="none" spc="0">
                        <a:solidFill>
                          <a:schemeClr val="tx1"/>
                        </a:solidFill>
                      </a:endParaRPr>
                    </a:p>
                    <a:p>
                      <a:pPr marL="67945">
                        <a:lnSpc>
                          <a:spcPts val="1650"/>
                        </a:lnSpc>
                        <a:spcBef>
                          <a:spcPts val="310"/>
                        </a:spcBef>
                      </a:pPr>
                      <a:r>
                        <a:rPr sz="1500" b="1" cap="none" spc="0">
                          <a:solidFill>
                            <a:schemeClr val="tx1"/>
                          </a:solidFill>
                        </a:rPr>
                        <a:t>(PEQs)</a:t>
                      </a:r>
                      <a:endParaRPr sz="1500" cap="none" spc="0">
                        <a:solidFill>
                          <a:schemeClr val="tx1"/>
                        </a:solidFill>
                        <a:latin typeface="Arial" panose="020b0604020202020204" pitchFamily="34" charset="0"/>
                        <a:cs typeface="Arial" panose="020b0604020202020204" pitchFamily="34" charset="0"/>
                      </a:endParaRPr>
                    </a:p>
                  </a:txBody>
                  <a:tcPr marL="0" marR="0" marT="417"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nSpc>
                          <a:spcPct val="100000"/>
                        </a:lnSpc>
                      </a:pP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spcBef>
                          <a:spcPts val="5"/>
                        </a:spcBef>
                      </a:pPr>
                      <a:r>
                        <a:rPr sz="1500" b="1" cap="none" spc="0">
                          <a:solidFill>
                            <a:schemeClr val="tx1"/>
                          </a:solidFill>
                        </a:rPr>
                        <a:t>649</a:t>
                      </a:r>
                      <a:endParaRPr sz="1500" cap="none" spc="0">
                        <a:solidFill>
                          <a:schemeClr val="tx1"/>
                        </a:solidFill>
                        <a:latin typeface="Arial" panose="020b0604020202020204" pitchFamily="34" charset="0"/>
                        <a:cs typeface="Arial" panose="020b0604020202020204" pitchFamily="34" charset="0"/>
                      </a:endParaRPr>
                    </a:p>
                  </a:txBody>
                  <a:tcPr marL="0" marR="0" marT="417"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spcBef>
                          <a:spcPts val="5"/>
                        </a:spcBef>
                      </a:pPr>
                      <a:r>
                        <a:rPr sz="1500" b="1" cap="none" spc="0">
                          <a:solidFill>
                            <a:schemeClr val="tx1"/>
                          </a:solidFill>
                        </a:rPr>
                        <a:t>195</a:t>
                      </a:r>
                      <a:endParaRPr sz="1500" cap="none" spc="0">
                        <a:solidFill>
                          <a:schemeClr val="tx1"/>
                        </a:solidFill>
                        <a:latin typeface="Arial" panose="020b0604020202020204" pitchFamily="34" charset="0"/>
                        <a:cs typeface="Arial" panose="020b0604020202020204" pitchFamily="34" charset="0"/>
                      </a:endParaRPr>
                    </a:p>
                  </a:txBody>
                  <a:tcPr marL="0" marR="0" marT="417"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nSpc>
                          <a:spcPct val="100000"/>
                        </a:lnSpc>
                      </a:pP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nSpc>
                          <a:spcPct val="100000"/>
                        </a:lnSpc>
                      </a:pP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nSpc>
                          <a:spcPct val="100000"/>
                        </a:lnSpc>
                      </a:pP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spcBef>
                          <a:spcPts val="5"/>
                        </a:spcBef>
                      </a:pPr>
                      <a:r>
                        <a:rPr sz="1500" b="1" cap="none" spc="0">
                          <a:solidFill>
                            <a:schemeClr val="tx1"/>
                          </a:solidFill>
                        </a:rPr>
                        <a:t>603</a:t>
                      </a:r>
                      <a:endParaRPr sz="1500" cap="none" spc="0">
                        <a:solidFill>
                          <a:schemeClr val="tx1"/>
                        </a:solidFill>
                        <a:latin typeface="Arial" panose="020b0604020202020204" pitchFamily="34" charset="0"/>
                        <a:cs typeface="Arial" panose="020b0604020202020204" pitchFamily="34" charset="0"/>
                      </a:endParaRPr>
                    </a:p>
                  </a:txBody>
                  <a:tcPr marL="0" marR="0" marT="417"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nSpc>
                          <a:spcPct val="100000"/>
                        </a:lnSpc>
                      </a:pP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39177">
                <a:tc>
                  <a:txBody>
                    <a:bodyPr vert="horz" wrap="square"/>
                    <a:lstStyle/>
                    <a:p>
                      <a:pPr marL="67945">
                        <a:lnSpc>
                          <a:spcPct val="100000"/>
                        </a:lnSpc>
                      </a:pPr>
                      <a:r>
                        <a:rPr sz="1500" b="1" cap="none" spc="0">
                          <a:solidFill>
                            <a:schemeClr val="tx1"/>
                          </a:solidFill>
                        </a:rPr>
                        <a:t>Máy đốt mới</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500" b="1" cap="none" spc="0">
                          <a:solidFill>
                            <a:schemeClr val="tx1"/>
                          </a:solidFill>
                        </a:rPr>
                        <a:t>19.22</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500" b="1" cap="none" spc="0">
                          <a:solidFill>
                            <a:schemeClr val="tx1"/>
                          </a:solidFill>
                        </a:rPr>
                        <a:t>145</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500" cap="none" spc="0">
                          <a:solidFill>
                            <a:schemeClr val="tx1"/>
                          </a:solidFill>
                        </a:rPr>
                        <a:t>1.2</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500" cap="none" spc="0">
                          <a:solidFill>
                            <a:schemeClr val="tx1"/>
                          </a:solidFill>
                        </a:rPr>
                        <a:t>0</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500" cap="none" spc="0">
                          <a:solidFill>
                            <a:schemeClr val="tx1"/>
                          </a:solidFill>
                        </a:rPr>
                        <a:t>1.2</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500" b="1" cap="none" spc="0">
                          <a:solidFill>
                            <a:schemeClr val="tx1"/>
                          </a:solidFill>
                        </a:rPr>
                        <a:t>0.99</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500" cap="none" spc="0">
                          <a:solidFill>
                            <a:schemeClr val="tx1"/>
                          </a:solidFill>
                        </a:rPr>
                        <a:t>0</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67945">
                        <a:lnSpc>
                          <a:spcPct val="100000"/>
                        </a:lnSpc>
                      </a:pPr>
                      <a:r>
                        <a:rPr sz="1500" cap="none" spc="0">
                          <a:solidFill>
                            <a:schemeClr val="tx1"/>
                          </a:solidFill>
                        </a:rPr>
                        <a:t>139</a:t>
                      </a:r>
                      <a:endParaRPr sz="1500" cap="none" spc="0">
                        <a:solidFill>
                          <a:schemeClr val="tx1"/>
                        </a:solidFill>
                        <a:latin typeface="Arial" panose="020b0604020202020204" pitchFamily="34" charset="0"/>
                        <a:cs typeface="Arial" panose="020b0604020202020204" pitchFamily="34" charset="0"/>
                      </a:endParaRPr>
                    </a:p>
                  </a:txBody>
                  <a:tcPr marL="0" marR="0" marT="0" marB="800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object 2"/>
          <p:cNvSpPr txBox="1">
            <a:spLocks noGrp="1"/>
          </p:cNvSpPr>
          <p:nvPr>
            <p:ph type="title"/>
          </p:nvPr>
        </p:nvSpPr>
        <p:spPr>
          <a:xfrm>
            <a:off x="640080" y="329184"/>
            <a:ext cx="6894576" cy="1783080"/>
          </a:xfrm>
          <a:prstGeom prst="rect">
            <a:avLst/>
          </a:prstGeom>
        </p:spPr>
        <p:txBody>
          <a:bodyPr spcFirstLastPara="1" vert="horz" wrap="square" lIns="121920" tIns="60960" rIns="121920" bIns="60960" rtlCol="0" anchor="b" anchorCtr="0">
            <a:normAutofit/>
          </a:bodyPr>
          <a:lstStyle/>
          <a:p>
            <a:pPr marL="944220">
              <a:lnSpc>
                <a:spcPct val="90000"/>
              </a:lnSpc>
              <a:spcBef>
                <a:spcPct val="0"/>
              </a:spcBef>
            </a:pPr>
            <a:r>
              <a:rPr lang="en-US" sz="5467" kern="1200" err="1">
                <a:latin typeface="Arial" panose="020b0604020202020204" pitchFamily="34" charset="0"/>
                <a:cs typeface="+mj-cs"/>
              </a:rPr>
              <a:t>Giũ</a:t>
            </a:r>
            <a:r>
              <a:rPr lang="en-US" sz="5467" kern="1200" spc="-35">
                <a:latin typeface="Arial" panose="020b0604020202020204" pitchFamily="34" charset="0"/>
                <a:cs typeface="+mj-cs"/>
              </a:rPr>
              <a:t> </a:t>
            </a:r>
            <a:r>
              <a:rPr lang="en-US" sz="5467" kern="1200" spc="-25" err="1">
                <a:latin typeface="Arial" panose="020b0604020202020204" pitchFamily="34" charset="0"/>
                <a:cs typeface="+mj-cs"/>
              </a:rPr>
              <a:t>hồ</a:t>
            </a:r>
            <a:endParaRPr lang="en-US" sz="5467" kern="1200" spc="-25">
              <a:latin typeface="Arial" panose="020b0604020202020204" pitchFamily="34" charset="0"/>
              <a:cs typeface="+mj-cs"/>
            </a:endParaRPr>
          </a:p>
        </p:txBody>
      </p:sp>
      <p:sp>
        <p:nvSpPr>
          <p:cNvPr id="4" name="object 4"/>
          <p:cNvSpPr txBox="1"/>
          <p:nvPr/>
        </p:nvSpPr>
        <p:spPr>
          <a:xfrm>
            <a:off x="209950" y="2114792"/>
            <a:ext cx="7934615" cy="4151376"/>
          </a:xfrm>
          <a:prstGeom prst="rect">
            <a:avLst/>
          </a:prstGeom>
        </p:spPr>
        <p:txBody>
          <a:bodyPr vert="horz" lIns="121920" tIns="60960" rIns="121920" bIns="60960" rtlCol="0">
            <a:noAutofit/>
          </a:bodyPr>
          <a:lstStyle/>
          <a:p>
            <a:pPr marR="132077">
              <a:lnSpc>
                <a:spcPct val="134000"/>
              </a:lnSpc>
              <a:spcBef>
                <a:spcPts val="111"/>
              </a:spcBef>
            </a:pPr>
            <a:r>
              <a:rPr lang="en-US" sz="1600" b="1" kern="1200" spc="-11">
                <a:solidFill>
                  <a:schemeClr val="tx1"/>
                </a:solidFill>
                <a:latin typeface="Arial" panose="020b0604020202020204" pitchFamily="34" charset="0"/>
                <a:ea typeface="+mn-ea"/>
                <a:cs typeface="+mn-cs"/>
              </a:rPr>
              <a:t>Trong</a:t>
            </a:r>
            <a:r>
              <a:rPr lang="en-US" sz="1600" b="1" kern="1200" spc="-40">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trường</a:t>
            </a:r>
            <a:r>
              <a:rPr lang="en-US" sz="1600" b="1" kern="1200" spc="-40">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hợp</a:t>
            </a:r>
            <a:r>
              <a:rPr lang="en-US" sz="1600" b="1" kern="1200" spc="-40">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có</a:t>
            </a:r>
            <a:r>
              <a:rPr lang="en-US" sz="1600" b="1" kern="1200" spc="-40">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đốt</a:t>
            </a:r>
            <a:r>
              <a:rPr lang="en-US" sz="1600" b="1" kern="1200" spc="-4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lông,</a:t>
            </a:r>
            <a:r>
              <a:rPr lang="en-US" sz="1600" b="1" kern="1200" spc="-4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giũ</a:t>
            </a:r>
            <a:r>
              <a:rPr lang="en-US" sz="1600" b="1" kern="1200" spc="-40">
                <a:solidFill>
                  <a:schemeClr val="tx1"/>
                </a:solidFill>
                <a:latin typeface="Arial" panose="020b0604020202020204" pitchFamily="34" charset="0"/>
                <a:ea typeface="+mn-ea"/>
                <a:cs typeface="+mn-cs"/>
              </a:rPr>
              <a:t> </a:t>
            </a:r>
            <a:r>
              <a:rPr lang="en-US" sz="1600" b="1" kern="1200" spc="-25" err="1">
                <a:solidFill>
                  <a:schemeClr val="tx1"/>
                </a:solidFill>
                <a:latin typeface="Arial" panose="020b0604020202020204" pitchFamily="34" charset="0"/>
                <a:ea typeface="+mn-ea"/>
                <a:cs typeface="+mn-cs"/>
              </a:rPr>
              <a:t>hồ </a:t>
            </a:r>
            <a:r>
              <a:rPr lang="en-US" sz="1600" b="1" kern="1200" err="1">
                <a:solidFill>
                  <a:schemeClr val="tx1"/>
                </a:solidFill>
                <a:latin typeface="Arial" panose="020b0604020202020204" pitchFamily="34" charset="0"/>
                <a:ea typeface="+mn-ea"/>
                <a:cs typeface="+mn-cs"/>
              </a:rPr>
              <a:t>được</a:t>
            </a:r>
            <a:r>
              <a:rPr lang="en-US" sz="1600" b="1" kern="1200" spc="-3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thực</a:t>
            </a:r>
            <a:r>
              <a:rPr lang="en-US" sz="1600" b="1" kern="1200" spc="-3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hiện</a:t>
            </a:r>
            <a:r>
              <a:rPr lang="en-US" sz="1600" b="1" kern="1200" spc="-31">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trong</a:t>
            </a:r>
            <a:r>
              <a:rPr lang="en-US" sz="1600" b="1" kern="1200" spc="-31">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bể</a:t>
            </a:r>
            <a:r>
              <a:rPr lang="en-US" sz="1600" b="1" kern="1200" spc="-31">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giặt</a:t>
            </a:r>
            <a:r>
              <a:rPr lang="en-US" sz="1600" b="1" kern="1200" spc="-3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nguội</a:t>
            </a:r>
            <a:r>
              <a:rPr lang="en-US" sz="1600" b="1" kern="1200" spc="-35">
                <a:solidFill>
                  <a:schemeClr val="tx1"/>
                </a:solidFill>
                <a:latin typeface="Arial" panose="020b0604020202020204" pitchFamily="34" charset="0"/>
                <a:ea typeface="+mn-ea"/>
                <a:cs typeface="+mn-cs"/>
              </a:rPr>
              <a:t> </a:t>
            </a:r>
            <a:r>
              <a:rPr lang="en-US" sz="1600" b="1" kern="1200" spc="-25" err="1">
                <a:solidFill>
                  <a:schemeClr val="tx1"/>
                </a:solidFill>
                <a:latin typeface="Arial" panose="020b0604020202020204" pitchFamily="34" charset="0"/>
                <a:ea typeface="+mn-ea"/>
                <a:cs typeface="+mn-cs"/>
              </a:rPr>
              <a:t>của </a:t>
            </a:r>
            <a:r>
              <a:rPr lang="en-US" sz="1600" b="1" kern="1200" err="1">
                <a:solidFill>
                  <a:schemeClr val="tx1"/>
                </a:solidFill>
                <a:latin typeface="Arial" panose="020b0604020202020204" pitchFamily="34" charset="0"/>
                <a:ea typeface="+mn-ea"/>
                <a:cs typeface="+mn-cs"/>
              </a:rPr>
              <a:t>máy</a:t>
            </a:r>
            <a:r>
              <a:rPr lang="en-US" sz="1600" b="1" kern="1200" spc="-2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đốt</a:t>
            </a:r>
            <a:r>
              <a:rPr lang="en-US" sz="1600" b="1" kern="1200" spc="-25">
                <a:solidFill>
                  <a:schemeClr val="tx1"/>
                </a:solidFill>
                <a:latin typeface="Arial" panose="020b0604020202020204" pitchFamily="34" charset="0"/>
                <a:ea typeface="+mn-ea"/>
                <a:cs typeface="+mn-cs"/>
              </a:rPr>
              <a:t> </a:t>
            </a:r>
            <a:r>
              <a:rPr lang="en-US" sz="1600" b="1" kern="1200" spc="-20" err="1">
                <a:solidFill>
                  <a:schemeClr val="tx1"/>
                </a:solidFill>
                <a:latin typeface="Arial" panose="020b0604020202020204" pitchFamily="34" charset="0"/>
                <a:ea typeface="+mn-ea"/>
                <a:cs typeface="+mn-cs"/>
              </a:rPr>
              <a:t>lông</a:t>
            </a:r>
            <a:endParaRPr lang="en-US" sz="1600" kern="1200">
              <a:solidFill>
                <a:schemeClr val="tx1"/>
              </a:solidFill>
              <a:latin typeface="Arial" panose="020b0604020202020204" pitchFamily="34" charset="0"/>
              <a:ea typeface="+mn-ea"/>
              <a:cs typeface="+mn-cs"/>
            </a:endParaRPr>
          </a:p>
          <a:p>
            <a:pPr>
              <a:lnSpc>
                <a:spcPct val="134000"/>
              </a:lnSpc>
              <a:spcBef>
                <a:spcPts val="335"/>
              </a:spcBef>
            </a:pPr>
            <a:r>
              <a:rPr lang="en-US" sz="1600" b="1" kern="1200">
                <a:solidFill>
                  <a:schemeClr val="tx1"/>
                </a:solidFill>
                <a:latin typeface="Arial" panose="020b0604020202020204" pitchFamily="34" charset="0"/>
                <a:ea typeface="+mn-ea"/>
                <a:cs typeface="+mn-cs"/>
              </a:rPr>
              <a:t>Phương</a:t>
            </a:r>
            <a:r>
              <a:rPr lang="en-US" sz="1600" b="1" kern="1200" spc="-4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pháp</a:t>
            </a:r>
            <a:r>
              <a:rPr lang="en-US" sz="1600" b="1" kern="1200" spc="-3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phụ</a:t>
            </a:r>
            <a:r>
              <a:rPr lang="en-US" sz="1600" b="1" kern="1200" spc="-3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thuộc</a:t>
            </a:r>
            <a:r>
              <a:rPr lang="en-US" sz="1600" b="1" kern="1200" spc="-4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vào</a:t>
            </a:r>
            <a:r>
              <a:rPr lang="en-US" sz="1600" b="1" kern="1200" spc="-3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loại</a:t>
            </a:r>
            <a:r>
              <a:rPr lang="en-US" sz="1600" b="1" kern="1200" spc="-40">
                <a:solidFill>
                  <a:schemeClr val="tx1"/>
                </a:solidFill>
                <a:latin typeface="Arial" panose="020b0604020202020204" pitchFamily="34" charset="0"/>
                <a:ea typeface="+mn-ea"/>
                <a:cs typeface="+mn-cs"/>
              </a:rPr>
              <a:t> </a:t>
            </a:r>
            <a:r>
              <a:rPr lang="en-US" sz="1600" b="1" kern="1200" spc="-25" err="1">
                <a:solidFill>
                  <a:schemeClr val="tx1"/>
                </a:solidFill>
                <a:latin typeface="Arial" panose="020b0604020202020204" pitchFamily="34" charset="0"/>
                <a:ea typeface="+mn-ea"/>
                <a:cs typeface="+mn-cs"/>
              </a:rPr>
              <a:t>hồ</a:t>
            </a:r>
            <a:endParaRPr lang="en-US" sz="1600" kern="1200">
              <a:solidFill>
                <a:schemeClr val="tx1"/>
              </a:solidFill>
              <a:latin typeface="Arial" panose="020b0604020202020204" pitchFamily="34" charset="0"/>
              <a:ea typeface="+mn-ea"/>
              <a:cs typeface="+mn-cs"/>
            </a:endParaRPr>
          </a:p>
          <a:p>
            <a:pPr marL="755632" marR="62229" indent="-304792">
              <a:lnSpc>
                <a:spcPct val="134000"/>
              </a:lnSpc>
              <a:spcBef>
                <a:spcPts val="305"/>
              </a:spcBef>
              <a:buFont typeface="Arial" panose="020b0604020202020204" pitchFamily="34" charset="0"/>
              <a:buChar char="•"/>
              <a:tabLst>
                <a:tab pos="755632"/>
              </a:tabLst>
            </a:pPr>
            <a:r>
              <a:rPr lang="en-US" sz="1600" kern="1200">
                <a:solidFill>
                  <a:schemeClr val="tx1"/>
                </a:solidFill>
                <a:latin typeface="Arial" panose="020b0604020202020204" pitchFamily="34" charset="0"/>
                <a:ea typeface="+mn-ea"/>
                <a:cs typeface="+mn-cs"/>
              </a:rPr>
              <a:t>Enzyme</a:t>
            </a:r>
            <a:r>
              <a:rPr lang="en-US" sz="1600" kern="1200" spc="-25">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(Kiểm</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soát</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quy</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trình!;</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dành</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cho</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hồ</a:t>
            </a:r>
            <a:r>
              <a:rPr lang="en-US" sz="1600" kern="1200" spc="-25">
                <a:solidFill>
                  <a:schemeClr val="tx1"/>
                </a:solidFill>
                <a:latin typeface="Arial" panose="020b0604020202020204" pitchFamily="34" charset="0"/>
                <a:ea typeface="+mn-ea"/>
                <a:cs typeface="+mn-cs"/>
              </a:rPr>
              <a:t> từ </a:t>
            </a:r>
            <a:r>
              <a:rPr lang="en-US" sz="1600" kern="1200" err="1">
                <a:solidFill>
                  <a:schemeClr val="tx1"/>
                </a:solidFill>
                <a:latin typeface="Arial" panose="020b0604020202020204" pitchFamily="34" charset="0"/>
                <a:ea typeface="+mn-ea"/>
                <a:cs typeface="+mn-cs"/>
              </a:rPr>
              <a:t>tinh</a:t>
            </a:r>
            <a:r>
              <a:rPr lang="en-US" sz="1600" kern="1200" spc="-15">
                <a:solidFill>
                  <a:schemeClr val="tx1"/>
                </a:solidFill>
                <a:latin typeface="Arial" panose="020b0604020202020204" pitchFamily="34" charset="0"/>
                <a:ea typeface="+mn-ea"/>
                <a:cs typeface="+mn-cs"/>
              </a:rPr>
              <a:t> </a:t>
            </a:r>
            <a:r>
              <a:rPr lang="en-US" sz="1600" kern="1200" spc="-20" err="1">
                <a:solidFill>
                  <a:schemeClr val="tx1"/>
                </a:solidFill>
                <a:latin typeface="Arial" panose="020b0604020202020204" pitchFamily="34" charset="0"/>
                <a:ea typeface="+mn-ea"/>
                <a:cs typeface="+mn-cs"/>
              </a:rPr>
              <a:t>bột)</a:t>
            </a:r>
            <a:endParaRPr lang="en-US" sz="1600" kern="1200">
              <a:solidFill>
                <a:schemeClr val="tx1"/>
              </a:solidFill>
              <a:latin typeface="Arial" panose="020b0604020202020204" pitchFamily="34" charset="0"/>
              <a:ea typeface="+mn-ea"/>
              <a:cs typeface="+mn-cs"/>
            </a:endParaRPr>
          </a:p>
          <a:p>
            <a:pPr marL="755632" marR="153031" indent="-304792">
              <a:lnSpc>
                <a:spcPct val="134000"/>
              </a:lnSpc>
              <a:spcBef>
                <a:spcPts val="375"/>
              </a:spcBef>
              <a:buFont typeface="Arial" panose="020b0604020202020204" pitchFamily="34" charset="0"/>
              <a:buChar char="•"/>
              <a:tabLst>
                <a:tab pos="755632"/>
              </a:tabLst>
            </a:pPr>
            <a:r>
              <a:rPr lang="en-US" sz="1600" kern="1200" err="1">
                <a:solidFill>
                  <a:schemeClr val="tx1"/>
                </a:solidFill>
                <a:latin typeface="Arial" panose="020b0604020202020204" pitchFamily="34" charset="0"/>
                <a:ea typeface="+mn-ea"/>
                <a:cs typeface="+mn-cs"/>
              </a:rPr>
              <a:t>Ôxy</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hóa</a:t>
            </a:r>
            <a:r>
              <a:rPr lang="en-US" sz="1600" kern="1200" spc="-25">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(thường</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cho</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các</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loại</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vải</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khác</a:t>
            </a:r>
            <a:r>
              <a:rPr lang="en-US" sz="1600" kern="1200" spc="-15">
                <a:solidFill>
                  <a:schemeClr val="tx1"/>
                </a:solidFill>
                <a:latin typeface="Arial" panose="020b0604020202020204" pitchFamily="34" charset="0"/>
                <a:ea typeface="+mn-ea"/>
                <a:cs typeface="+mn-cs"/>
              </a:rPr>
              <a:t> </a:t>
            </a:r>
            <a:r>
              <a:rPr lang="en-US" sz="1600" kern="1200" spc="-11" err="1">
                <a:solidFill>
                  <a:schemeClr val="tx1"/>
                </a:solidFill>
                <a:latin typeface="Arial" panose="020b0604020202020204" pitchFamily="34" charset="0"/>
                <a:ea typeface="+mn-ea"/>
                <a:cs typeface="+mn-cs"/>
              </a:rPr>
              <a:t>nhau, </a:t>
            </a:r>
            <a:r>
              <a:rPr lang="en-US" sz="1600" kern="1200" err="1">
                <a:solidFill>
                  <a:schemeClr val="tx1"/>
                </a:solidFill>
                <a:latin typeface="Arial" panose="020b0604020202020204" pitchFamily="34" charset="0"/>
                <a:ea typeface="+mn-ea"/>
                <a:cs typeface="+mn-cs"/>
              </a:rPr>
              <a:t>dùng</a:t>
            </a:r>
            <a:r>
              <a:rPr lang="en-US" sz="1600" kern="1200" spc="-31">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hydrogen</a:t>
            </a:r>
            <a:r>
              <a:rPr lang="en-US" sz="1600" kern="1200" spc="-31">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peroxides,</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kiềm)</a:t>
            </a:r>
            <a:r>
              <a:rPr lang="en-US" sz="1600" kern="1200" spc="-35">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a:t>
            </a:r>
            <a:r>
              <a:rPr lang="en-US" sz="1600" kern="1200" spc="-3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Hiếm</a:t>
            </a:r>
            <a:r>
              <a:rPr lang="en-US" sz="1600" kern="1200" spc="-31">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khi </a:t>
            </a:r>
            <a:r>
              <a:rPr lang="en-US" sz="1600" kern="1200" spc="-20" err="1">
                <a:solidFill>
                  <a:schemeClr val="tx1"/>
                </a:solidFill>
                <a:latin typeface="Arial" panose="020b0604020202020204" pitchFamily="34" charset="0"/>
                <a:ea typeface="+mn-ea"/>
                <a:cs typeface="+mn-cs"/>
              </a:rPr>
              <a:t>dùng</a:t>
            </a:r>
            <a:endParaRPr lang="en-US" sz="1600" kern="1200">
              <a:solidFill>
                <a:schemeClr val="tx1"/>
              </a:solidFill>
              <a:latin typeface="Arial" panose="020b0604020202020204" pitchFamily="34" charset="0"/>
              <a:ea typeface="+mn-ea"/>
              <a:cs typeface="+mn-cs"/>
            </a:endParaRPr>
          </a:p>
          <a:p>
            <a:pPr marL="754996" indent="-304792">
              <a:lnSpc>
                <a:spcPct val="134000"/>
              </a:lnSpc>
              <a:spcBef>
                <a:spcPts val="311"/>
              </a:spcBef>
              <a:buFont typeface="Arial" panose="020b0604020202020204" pitchFamily="34" charset="0"/>
              <a:buChar char="•"/>
              <a:tabLst>
                <a:tab pos="754996"/>
              </a:tabLst>
            </a:pPr>
            <a:r>
              <a:rPr lang="en-US" sz="1600" kern="1200" err="1">
                <a:solidFill>
                  <a:schemeClr val="tx1"/>
                </a:solidFill>
                <a:latin typeface="Arial" panose="020b0604020202020204" pitchFamily="34" charset="0"/>
                <a:ea typeface="+mn-ea"/>
                <a:cs typeface="+mn-cs"/>
              </a:rPr>
              <a:t>Axit</a:t>
            </a:r>
            <a:r>
              <a:rPr lang="en-US" sz="1600" kern="1200" spc="-31">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(axit</a:t>
            </a:r>
            <a:r>
              <a:rPr lang="en-US" sz="1600" kern="1200" spc="-31">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sulfuric</a:t>
            </a:r>
            <a:r>
              <a:rPr lang="en-US" sz="1600" kern="1200" spc="-31">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hoặc</a:t>
            </a:r>
            <a:r>
              <a:rPr lang="en-US" sz="1600" kern="1200" spc="-31">
                <a:solidFill>
                  <a:schemeClr val="tx1"/>
                </a:solidFill>
                <a:latin typeface="Arial" panose="020b0604020202020204" pitchFamily="34" charset="0"/>
                <a:ea typeface="+mn-ea"/>
                <a:cs typeface="+mn-cs"/>
              </a:rPr>
              <a:t> </a:t>
            </a:r>
            <a:r>
              <a:rPr lang="en-US" sz="1600" kern="1200" spc="-11">
                <a:solidFill>
                  <a:schemeClr val="tx1"/>
                </a:solidFill>
                <a:latin typeface="Arial" panose="020b0604020202020204" pitchFamily="34" charset="0"/>
                <a:ea typeface="+mn-ea"/>
                <a:cs typeface="+mn-cs"/>
              </a:rPr>
              <a:t>hydrochloric)</a:t>
            </a:r>
            <a:endParaRPr lang="en-US" sz="1600" kern="1200">
              <a:solidFill>
                <a:schemeClr val="tx1"/>
              </a:solidFill>
              <a:latin typeface="Arial" panose="020b0604020202020204" pitchFamily="34" charset="0"/>
              <a:ea typeface="+mn-ea"/>
              <a:cs typeface="+mn-cs"/>
            </a:endParaRPr>
          </a:p>
          <a:p>
            <a:pPr marL="754996" indent="-304792">
              <a:lnSpc>
                <a:spcPct val="134000"/>
              </a:lnSpc>
              <a:spcBef>
                <a:spcPts val="335"/>
              </a:spcBef>
              <a:buFont typeface="Arial" panose="020b0604020202020204" pitchFamily="34" charset="0"/>
              <a:buChar char="•"/>
              <a:tabLst>
                <a:tab pos="754996"/>
              </a:tabLst>
            </a:pPr>
            <a:r>
              <a:rPr lang="en-US" sz="1600" kern="1200" err="1">
                <a:solidFill>
                  <a:schemeClr val="tx1"/>
                </a:solidFill>
                <a:latin typeface="Arial" panose="020b0604020202020204" pitchFamily="34" charset="0"/>
                <a:ea typeface="+mn-ea"/>
                <a:cs typeface="+mn-cs"/>
              </a:rPr>
              <a:t>Giặt</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bằng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nước</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nóng</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và</a:t>
            </a:r>
            <a:r>
              <a:rPr lang="en-US" sz="1600" kern="1200" spc="-15">
                <a:solidFill>
                  <a:schemeClr val="tx1"/>
                </a:solidFill>
                <a:latin typeface="Arial" panose="020b0604020202020204" pitchFamily="34" charset="0"/>
                <a:ea typeface="+mn-ea"/>
                <a:cs typeface="+mn-cs"/>
              </a:rPr>
              <a:t> </a:t>
            </a:r>
            <a:r>
              <a:rPr lang="en-US" sz="1600" kern="1200" spc="-20">
                <a:solidFill>
                  <a:schemeClr val="tx1"/>
                </a:solidFill>
                <a:latin typeface="Arial" panose="020b0604020202020204" pitchFamily="34" charset="0"/>
                <a:ea typeface="+mn-ea"/>
                <a:cs typeface="+mn-cs"/>
              </a:rPr>
              <a:t>soda</a:t>
            </a:r>
            <a:endParaRPr lang="en-US" sz="1600" kern="1200">
              <a:solidFill>
                <a:schemeClr val="tx1"/>
              </a:solidFill>
              <a:latin typeface="Arial" panose="020b0604020202020204" pitchFamily="34" charset="0"/>
              <a:ea typeface="+mn-ea"/>
              <a:cs typeface="+mn-cs"/>
            </a:endParaRPr>
          </a:p>
          <a:p>
            <a:pPr>
              <a:lnSpc>
                <a:spcPct val="134000"/>
              </a:lnSpc>
              <a:spcBef>
                <a:spcPts val="5"/>
              </a:spcBef>
            </a:pPr>
            <a:r>
              <a:rPr lang="en-US" sz="1600" b="1" kern="1200" err="1">
                <a:solidFill>
                  <a:schemeClr val="tx1"/>
                </a:solidFill>
                <a:latin typeface="Arial" panose="020b0604020202020204" pitchFamily="34" charset="0"/>
                <a:ea typeface="+mn-ea"/>
                <a:cs typeface="+mn-cs"/>
              </a:rPr>
              <a:t>Giải</a:t>
            </a:r>
            <a:r>
              <a:rPr lang="en-US" sz="1600" b="1" kern="1200" spc="-31">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pháp</a:t>
            </a:r>
            <a:r>
              <a:rPr lang="en-US" sz="1600" b="1" kern="1200" spc="-2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tăng</a:t>
            </a:r>
            <a:r>
              <a:rPr lang="en-US" sz="1600" b="1" kern="1200" spc="-2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hiệu</a:t>
            </a:r>
            <a:r>
              <a:rPr lang="en-US" sz="1600" b="1" kern="1200" spc="-31">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quả</a:t>
            </a:r>
            <a:r>
              <a:rPr lang="en-US" sz="1600" b="1" kern="1200" spc="-25">
                <a:solidFill>
                  <a:schemeClr val="tx1"/>
                </a:solidFill>
                <a:latin typeface="Arial" panose="020b0604020202020204" pitchFamily="34" charset="0"/>
                <a:ea typeface="+mn-ea"/>
                <a:cs typeface="+mn-cs"/>
              </a:rPr>
              <a:t> </a:t>
            </a:r>
            <a:r>
              <a:rPr lang="en-US" sz="1600" b="1" kern="1200" err="1">
                <a:solidFill>
                  <a:schemeClr val="tx1"/>
                </a:solidFill>
                <a:latin typeface="Arial" panose="020b0604020202020204" pitchFamily="34" charset="0"/>
                <a:ea typeface="+mn-ea"/>
                <a:cs typeface="+mn-cs"/>
              </a:rPr>
              <a:t>năng</a:t>
            </a:r>
            <a:r>
              <a:rPr lang="en-US" sz="1600" b="1" kern="1200" spc="-31">
                <a:solidFill>
                  <a:schemeClr val="tx1"/>
                </a:solidFill>
                <a:latin typeface="Arial" panose="020b0604020202020204" pitchFamily="34" charset="0"/>
                <a:ea typeface="+mn-ea"/>
                <a:cs typeface="+mn-cs"/>
              </a:rPr>
              <a:t> </a:t>
            </a:r>
            <a:r>
              <a:rPr lang="en-US" sz="1600" b="1" kern="1200" spc="-11" err="1">
                <a:solidFill>
                  <a:schemeClr val="tx1"/>
                </a:solidFill>
                <a:latin typeface="Arial" panose="020b0604020202020204" pitchFamily="34" charset="0"/>
                <a:ea typeface="+mn-ea"/>
                <a:cs typeface="+mn-cs"/>
              </a:rPr>
              <a:t>lượng</a:t>
            </a:r>
            <a:endParaRPr lang="en-US" sz="1600" kern="1200">
              <a:solidFill>
                <a:schemeClr val="tx1"/>
              </a:solidFill>
              <a:latin typeface="Arial" panose="020b0604020202020204" pitchFamily="34" charset="0"/>
              <a:ea typeface="+mn-ea"/>
              <a:cs typeface="+mn-cs"/>
            </a:endParaRPr>
          </a:p>
          <a:p>
            <a:pPr marL="754996" indent="-304792">
              <a:lnSpc>
                <a:spcPct val="134000"/>
              </a:lnSpc>
              <a:spcBef>
                <a:spcPts val="351"/>
              </a:spcBef>
              <a:buFont typeface="Arial" panose="020b0604020202020204" pitchFamily="34" charset="0"/>
              <a:buChar char="•"/>
              <a:tabLst>
                <a:tab pos="754996"/>
              </a:tabLst>
            </a:pPr>
            <a:r>
              <a:rPr lang="en-US" sz="1600" kern="1200">
                <a:solidFill>
                  <a:schemeClr val="tx1"/>
                </a:solidFill>
                <a:latin typeface="Arial" panose="020b0604020202020204" pitchFamily="34" charset="0"/>
                <a:ea typeface="+mn-ea"/>
                <a:cs typeface="+mn-cs"/>
              </a:rPr>
              <a:t>Thu</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hồi</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nhiệt</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từ</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nước</a:t>
            </a:r>
            <a:r>
              <a:rPr lang="en-US" sz="1600" kern="1200" spc="-20">
                <a:solidFill>
                  <a:schemeClr val="tx1"/>
                </a:solidFill>
                <a:latin typeface="Arial" panose="020b0604020202020204" pitchFamily="34" charset="0"/>
                <a:ea typeface="+mn-ea"/>
                <a:cs typeface="+mn-cs"/>
              </a:rPr>
              <a:t> thải</a:t>
            </a:r>
            <a:endParaRPr lang="en-US" sz="1600" kern="1200">
              <a:solidFill>
                <a:schemeClr val="tx1"/>
              </a:solidFill>
              <a:latin typeface="Arial" panose="020b0604020202020204" pitchFamily="34" charset="0"/>
              <a:ea typeface="+mn-ea"/>
              <a:cs typeface="+mn-cs"/>
            </a:endParaRPr>
          </a:p>
          <a:p>
            <a:pPr marL="754996" indent="-304792">
              <a:lnSpc>
                <a:spcPct val="134000"/>
              </a:lnSpc>
              <a:spcBef>
                <a:spcPts val="311"/>
              </a:spcBef>
              <a:buFont typeface="Arial" panose="020b0604020202020204" pitchFamily="34" charset="0"/>
              <a:buChar char="•"/>
              <a:tabLst>
                <a:tab pos="754996"/>
              </a:tabLst>
            </a:pPr>
            <a:r>
              <a:rPr lang="en-US" sz="1600" kern="1200" err="1">
                <a:solidFill>
                  <a:schemeClr val="tx1"/>
                </a:solidFill>
                <a:latin typeface="Arial" panose="020b0604020202020204" pitchFamily="34" charset="0"/>
                <a:ea typeface="+mn-ea"/>
                <a:cs typeface="+mn-cs"/>
              </a:rPr>
              <a:t>Cải</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thiện</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cách</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nhiệt</a:t>
            </a:r>
            <a:r>
              <a:rPr lang="en-US" sz="1600" kern="1200" spc="-2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của</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bồn</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nước</a:t>
            </a:r>
            <a:r>
              <a:rPr lang="en-US" sz="1600" kern="1200" spc="-20">
                <a:solidFill>
                  <a:schemeClr val="tx1"/>
                </a:solidFill>
                <a:latin typeface="Arial" panose="020b0604020202020204" pitchFamily="34" charset="0"/>
                <a:ea typeface="+mn-ea"/>
                <a:cs typeface="+mn-cs"/>
              </a:rPr>
              <a:t> nóng</a:t>
            </a:r>
            <a:endParaRPr lang="en-US" sz="1600" kern="1200">
              <a:solidFill>
                <a:schemeClr val="tx1"/>
              </a:solidFill>
              <a:latin typeface="Arial" panose="020b0604020202020204" pitchFamily="34" charset="0"/>
              <a:ea typeface="+mn-ea"/>
              <a:cs typeface="+mn-cs"/>
            </a:endParaRPr>
          </a:p>
          <a:p>
            <a:pPr marL="755632" marR="5080" indent="-304792">
              <a:lnSpc>
                <a:spcPct val="134000"/>
              </a:lnSpc>
              <a:spcBef>
                <a:spcPts val="195"/>
              </a:spcBef>
              <a:buFont typeface="Arial" panose="020b0604020202020204" pitchFamily="34" charset="0"/>
              <a:buChar char="•"/>
              <a:tabLst>
                <a:tab pos="755632"/>
              </a:tabLst>
            </a:pPr>
            <a:r>
              <a:rPr lang="en-US" sz="1600" kern="1200" err="1">
                <a:solidFill>
                  <a:schemeClr val="tx1"/>
                </a:solidFill>
                <a:latin typeface="Arial" panose="020b0604020202020204" pitchFamily="34" charset="0"/>
                <a:ea typeface="+mn-ea"/>
                <a:cs typeface="+mn-cs"/>
              </a:rPr>
              <a:t>Tối</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ưu</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hóa</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quy</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trình</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thông</a:t>
            </a:r>
            <a:r>
              <a:rPr lang="en-US" sz="1600" kern="1200" spc="-20">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qua</a:t>
            </a:r>
            <a:r>
              <a:rPr lang="en-US" sz="1600" kern="1200" spc="-20">
                <a:solidFill>
                  <a:schemeClr val="tx1"/>
                </a:solidFill>
                <a:latin typeface="Arial" panose="020b0604020202020204" pitchFamily="34" charset="0"/>
                <a:ea typeface="+mn-ea"/>
                <a:cs typeface="+mn-cs"/>
              </a:rPr>
              <a:t> </a:t>
            </a:r>
            <a:r>
              <a:rPr lang="en-US" sz="1600" kern="1200">
                <a:solidFill>
                  <a:schemeClr val="tx1"/>
                </a:solidFill>
                <a:latin typeface="Arial" panose="020b0604020202020204" pitchFamily="34" charset="0"/>
                <a:ea typeface="+mn-ea"/>
                <a:cs typeface="+mn-cs"/>
              </a:rPr>
              <a:t>pH,</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nhiệt</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độ</a:t>
            </a:r>
            <a:r>
              <a:rPr lang="en-US" sz="1600" kern="1200" spc="-20">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và </a:t>
            </a:r>
            <a:r>
              <a:rPr lang="en-US" sz="1600" kern="1200" err="1">
                <a:solidFill>
                  <a:schemeClr val="tx1"/>
                </a:solidFill>
                <a:latin typeface="Arial" panose="020b0604020202020204" pitchFamily="34" charset="0"/>
                <a:ea typeface="+mn-ea"/>
                <a:cs typeface="+mn-cs"/>
              </a:rPr>
              <a:t>tốc</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độ</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bằng</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cách</a:t>
            </a:r>
            <a:r>
              <a:rPr lang="en-US" sz="1600" kern="1200" spc="-20">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tự</a:t>
            </a:r>
            <a:r>
              <a:rPr lang="en-US" sz="1600" kern="1200" spc="-15">
                <a:solidFill>
                  <a:schemeClr val="tx1"/>
                </a:solidFill>
                <a:latin typeface="Arial" panose="020b0604020202020204" pitchFamily="34" charset="0"/>
                <a:ea typeface="+mn-ea"/>
                <a:cs typeface="+mn-cs"/>
              </a:rPr>
              <a:t> </a:t>
            </a:r>
            <a:r>
              <a:rPr lang="en-US" sz="1600" kern="1200" err="1">
                <a:solidFill>
                  <a:schemeClr val="tx1"/>
                </a:solidFill>
                <a:latin typeface="Arial" panose="020b0604020202020204" pitchFamily="34" charset="0"/>
                <a:ea typeface="+mn-ea"/>
                <a:cs typeface="+mn-cs"/>
              </a:rPr>
              <a:t>động</a:t>
            </a:r>
            <a:r>
              <a:rPr lang="en-US" sz="1600" kern="1200" spc="-15">
                <a:solidFill>
                  <a:schemeClr val="tx1"/>
                </a:solidFill>
                <a:latin typeface="Arial" panose="020b0604020202020204" pitchFamily="34" charset="0"/>
                <a:ea typeface="+mn-ea"/>
                <a:cs typeface="+mn-cs"/>
              </a:rPr>
              <a:t> </a:t>
            </a:r>
            <a:r>
              <a:rPr lang="en-US" sz="1600" kern="1200" spc="-25" err="1">
                <a:solidFill>
                  <a:schemeClr val="tx1"/>
                </a:solidFill>
                <a:latin typeface="Arial" panose="020b0604020202020204" pitchFamily="34" charset="0"/>
                <a:ea typeface="+mn-ea"/>
                <a:cs typeface="+mn-cs"/>
              </a:rPr>
              <a:t>hóa</a:t>
            </a:r>
            <a:endParaRPr lang="en-US" sz="1600" kern="1200">
              <a:solidFill>
                <a:schemeClr val="tx1"/>
              </a:solidFill>
              <a:latin typeface="Arial" panose="020b0604020202020204" pitchFamily="34" charset="0"/>
              <a:ea typeface="+mn-ea"/>
              <a:cs typeface="+mn-cs"/>
            </a:endParaRPr>
          </a:p>
        </p:txBody>
      </p:sp>
      <p:pic>
        <p:nvPicPr>
          <p:cNvPr id="5" name="object 5"/>
          <p:cNvPicPr/>
          <p:nvPr/>
        </p:nvPicPr>
        <p:blipFill>
          <a:blip r:embed="rId2"/>
          <a:stretch>
            <a:fillRect/>
          </a:stretch>
        </p:blipFill>
        <p:spPr>
          <a:xfrm>
            <a:off x="7967834" y="1274569"/>
            <a:ext cx="4014216" cy="3070875"/>
          </a:xfrm>
          <a:prstGeom prst="rect">
            <a:avLst/>
          </a:prstGeom>
        </p:spPr>
      </p:pic>
      <p:pic>
        <p:nvPicPr>
          <p:cNvPr id="3" name="object 3"/>
          <p:cNvPicPr/>
          <p:nvPr/>
        </p:nvPicPr>
        <p:blipFill>
          <a:blip r:embed="rId3"/>
          <a:stretch>
            <a:fillRect/>
          </a:stretch>
        </p:blipFill>
        <p:spPr>
          <a:xfrm>
            <a:off x="7863840" y="4478032"/>
            <a:ext cx="3995928" cy="1378593"/>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object 2"/>
          <p:cNvSpPr txBox="1">
            <a:spLocks noGrp="1"/>
          </p:cNvSpPr>
          <p:nvPr>
            <p:ph type="title"/>
          </p:nvPr>
        </p:nvSpPr>
        <p:spPr>
          <a:xfrm>
            <a:off x="572492" y="1417320"/>
            <a:ext cx="11018520" cy="499474"/>
          </a:xfrm>
          <a:prstGeom prst="rect">
            <a:avLst/>
          </a:prstGeom>
        </p:spPr>
        <p:txBody>
          <a:bodyPr spcFirstLastPara="1" vert="horz" wrap="square" lIns="121920" tIns="60960" rIns="121920" bIns="60960" rtlCol="0" anchor="b" anchorCtr="0">
            <a:normAutofit fontScale="90000"/>
          </a:bodyPr>
          <a:lstStyle/>
          <a:p>
            <a:pPr marL="944220">
              <a:lnSpc>
                <a:spcPct val="90000"/>
              </a:lnSpc>
              <a:spcBef>
                <a:spcPct val="0"/>
              </a:spcBef>
            </a:pPr>
            <a:r>
              <a:rPr lang="en-US" sz="5467" kern="1200" err="1">
                <a:latin typeface="Arial" panose="020b0604020202020204" pitchFamily="34" charset="0"/>
                <a:cs typeface="+mj-cs"/>
              </a:rPr>
              <a:t>Tẩy</a:t>
            </a:r>
            <a:r>
              <a:rPr lang="en-US" sz="5467" kern="1200" spc="-45">
                <a:latin typeface="Arial" panose="020b0604020202020204" pitchFamily="34" charset="0"/>
                <a:cs typeface="+mj-cs"/>
              </a:rPr>
              <a:t> </a:t>
            </a:r>
            <a:r>
              <a:rPr lang="en-US" sz="5467" kern="1200" spc="-11" err="1">
                <a:latin typeface="Arial" panose="020b0604020202020204" pitchFamily="34" charset="0"/>
                <a:cs typeface="+mj-cs"/>
              </a:rPr>
              <a:t>trắng</a:t>
            </a:r>
            <a:endParaRPr lang="en-US" sz="5467" kern="1200" spc="-11">
              <a:latin typeface="Arial" panose="020b0604020202020204" pitchFamily="34" charset="0"/>
              <a:cs typeface="+mj-cs"/>
            </a:endParaRPr>
          </a:p>
        </p:txBody>
      </p:sp>
      <p:sp>
        <p:nvSpPr>
          <p:cNvPr id="4" name="object 4"/>
          <p:cNvSpPr txBox="1"/>
          <p:nvPr/>
        </p:nvSpPr>
        <p:spPr>
          <a:xfrm>
            <a:off x="572492" y="2071317"/>
            <a:ext cx="6713552" cy="4119172"/>
          </a:xfrm>
          <a:prstGeom prst="rect">
            <a:avLst/>
          </a:prstGeom>
        </p:spPr>
        <p:txBody>
          <a:bodyPr vert="horz" lIns="121920" tIns="60960" rIns="121920" bIns="60960" rtlCol="0" anchor="t">
            <a:normAutofit fontScale="77500" lnSpcReduction="20000"/>
          </a:bodyPr>
          <a:lstStyle/>
          <a:p>
            <a:pPr>
              <a:lnSpc>
                <a:spcPct val="114000"/>
              </a:lnSpc>
              <a:spcBef>
                <a:spcPts val="680"/>
              </a:spcBef>
            </a:pPr>
            <a:r>
              <a:rPr lang="en-US" sz="2489" b="1" kern="1200">
                <a:solidFill>
                  <a:schemeClr val="tx1"/>
                </a:solidFill>
                <a:latin typeface="Arial" panose="020b0604020202020204" pitchFamily="34" charset="0"/>
                <a:ea typeface="+mn-ea"/>
                <a:cs typeface="+mn-cs"/>
              </a:rPr>
              <a:t>Phương</a:t>
            </a:r>
            <a:r>
              <a:rPr lang="en-US" sz="2489" b="1" kern="1200" spc="-65">
                <a:solidFill>
                  <a:schemeClr val="tx1"/>
                </a:solidFill>
                <a:latin typeface="Arial" panose="020b0604020202020204" pitchFamily="34" charset="0"/>
                <a:ea typeface="+mn-ea"/>
                <a:cs typeface="+mn-cs"/>
              </a:rPr>
              <a:t> </a:t>
            </a:r>
            <a:r>
              <a:rPr lang="en-US" sz="2489" b="1" kern="1200">
                <a:solidFill>
                  <a:schemeClr val="tx1"/>
                </a:solidFill>
                <a:latin typeface="Arial" panose="020b0604020202020204" pitchFamily="34" charset="0"/>
                <a:ea typeface="+mn-ea"/>
                <a:cs typeface="+mn-cs"/>
              </a:rPr>
              <a:t>pháp</a:t>
            </a:r>
            <a:r>
              <a:rPr lang="en-US" sz="2489" b="1" kern="1200" spc="-60">
                <a:solidFill>
                  <a:schemeClr val="tx1"/>
                </a:solidFill>
                <a:latin typeface="Arial" panose="020b0604020202020204" pitchFamily="34" charset="0"/>
                <a:ea typeface="+mn-ea"/>
                <a:cs typeface="+mn-cs"/>
              </a:rPr>
              <a:t> </a:t>
            </a:r>
            <a:r>
              <a:rPr lang="en-US" sz="2489" b="1" kern="1200">
                <a:solidFill>
                  <a:schemeClr val="tx1"/>
                </a:solidFill>
                <a:latin typeface="Arial" panose="020b0604020202020204" pitchFamily="34" charset="0"/>
                <a:ea typeface="+mn-ea"/>
                <a:cs typeface="+mn-cs"/>
              </a:rPr>
              <a:t>phổ</a:t>
            </a:r>
            <a:r>
              <a:rPr lang="en-US" sz="2489" b="1" kern="1200" spc="-60">
                <a:solidFill>
                  <a:schemeClr val="tx1"/>
                </a:solidFill>
                <a:latin typeface="Arial" panose="020b0604020202020204" pitchFamily="34" charset="0"/>
                <a:ea typeface="+mn-ea"/>
                <a:cs typeface="+mn-cs"/>
              </a:rPr>
              <a:t> </a:t>
            </a:r>
            <a:r>
              <a:rPr lang="en-US" sz="2489" b="1" kern="1200" spc="-20">
                <a:solidFill>
                  <a:schemeClr val="tx1"/>
                </a:solidFill>
                <a:latin typeface="Arial" panose="020b0604020202020204" pitchFamily="34" charset="0"/>
                <a:ea typeface="+mn-ea"/>
                <a:cs typeface="+mn-cs"/>
              </a:rPr>
              <a:t>biến</a:t>
            </a:r>
            <a:endParaRPr lang="en-US" sz="2489" kern="1200">
              <a:solidFill>
                <a:schemeClr val="tx1"/>
              </a:solidFill>
              <a:latin typeface="Arial" panose="020b0604020202020204" pitchFamily="34" charset="0"/>
              <a:ea typeface="+mn-ea"/>
              <a:cs typeface="+mn-cs"/>
            </a:endParaRPr>
          </a:p>
          <a:p>
            <a:pPr marL="793095" indent="-304792">
              <a:lnSpc>
                <a:spcPct val="114000"/>
              </a:lnSpc>
              <a:spcBef>
                <a:spcPts val="409"/>
              </a:spcBef>
              <a:buFont typeface="Arial" panose="020b0604020202020204" pitchFamily="34" charset="0"/>
              <a:buChar char="•"/>
              <a:tabLst>
                <a:tab pos="793095"/>
              </a:tabLst>
            </a:pPr>
            <a:r>
              <a:rPr lang="en-US" sz="2489" kern="1200">
                <a:solidFill>
                  <a:schemeClr val="tx1"/>
                </a:solidFill>
                <a:latin typeface="Arial" panose="020b0604020202020204" pitchFamily="34" charset="0"/>
                <a:ea typeface="+mn-ea"/>
                <a:cs typeface="+mn-cs"/>
              </a:rPr>
              <a:t>Hydrogen</a:t>
            </a:r>
            <a:r>
              <a:rPr lang="en-US" sz="2489" kern="1200" spc="-51">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peroxide</a:t>
            </a:r>
            <a:r>
              <a:rPr lang="en-US" sz="2489" kern="1200" spc="-45">
                <a:solidFill>
                  <a:schemeClr val="tx1"/>
                </a:solidFill>
                <a:latin typeface="Arial" panose="020b0604020202020204" pitchFamily="34" charset="0"/>
                <a:ea typeface="+mn-ea"/>
                <a:cs typeface="+mn-cs"/>
              </a:rPr>
              <a:t> </a:t>
            </a:r>
            <a:r>
              <a:rPr lang="en-US" sz="2489" kern="1200" spc="-11">
                <a:solidFill>
                  <a:schemeClr val="tx1"/>
                </a:solidFill>
                <a:latin typeface="Arial" panose="020b0604020202020204" pitchFamily="34" charset="0"/>
                <a:ea typeface="+mn-ea"/>
                <a:cs typeface="+mn-cs"/>
              </a:rPr>
              <a:t>(H</a:t>
            </a:r>
            <a:r>
              <a:rPr lang="en-US" sz="2489" kern="1200" spc="-15" baseline="-18518">
                <a:solidFill>
                  <a:schemeClr val="tx1"/>
                </a:solidFill>
                <a:latin typeface="Arial" panose="020b0604020202020204" pitchFamily="34" charset="0"/>
                <a:ea typeface="+mn-ea"/>
                <a:cs typeface="+mn-cs"/>
              </a:rPr>
              <a:t>2</a:t>
            </a:r>
            <a:r>
              <a:rPr lang="en-US" sz="2489" kern="1200" spc="-11">
                <a:solidFill>
                  <a:schemeClr val="tx1"/>
                </a:solidFill>
                <a:latin typeface="Arial" panose="020b0604020202020204" pitchFamily="34" charset="0"/>
                <a:ea typeface="+mn-ea"/>
                <a:cs typeface="+mn-cs"/>
              </a:rPr>
              <a:t>O</a:t>
            </a:r>
            <a:r>
              <a:rPr lang="en-US" sz="2489" kern="1200" spc="-15" baseline="-18518">
                <a:solidFill>
                  <a:schemeClr val="tx1"/>
                </a:solidFill>
                <a:latin typeface="Arial" panose="020b0604020202020204" pitchFamily="34" charset="0"/>
                <a:ea typeface="+mn-ea"/>
                <a:cs typeface="+mn-cs"/>
              </a:rPr>
              <a:t>2</a:t>
            </a:r>
            <a:r>
              <a:rPr lang="en-US" sz="2489" kern="1200" spc="-11">
                <a:solidFill>
                  <a:schemeClr val="tx1"/>
                </a:solidFill>
                <a:latin typeface="Arial" panose="020b0604020202020204" pitchFamily="34" charset="0"/>
                <a:ea typeface="+mn-ea"/>
                <a:cs typeface="+mn-cs"/>
              </a:rPr>
              <a:t>)</a:t>
            </a:r>
            <a:endParaRPr lang="en-US" sz="2489" kern="1200">
              <a:solidFill>
                <a:schemeClr val="tx1"/>
              </a:solidFill>
              <a:latin typeface="Arial" panose="020b0604020202020204" pitchFamily="34" charset="0"/>
              <a:ea typeface="+mn-ea"/>
              <a:cs typeface="+mn-cs"/>
            </a:endParaRPr>
          </a:p>
          <a:p>
            <a:pPr marL="793731" marR="93978" indent="-304792">
              <a:lnSpc>
                <a:spcPct val="114000"/>
              </a:lnSpc>
              <a:spcBef>
                <a:spcPts val="191"/>
              </a:spcBef>
              <a:buFont typeface="Arial" panose="020b0604020202020204" pitchFamily="34" charset="0"/>
              <a:buChar char="•"/>
              <a:tabLst>
                <a:tab pos="793731"/>
              </a:tabLst>
            </a:pPr>
            <a:r>
              <a:rPr lang="en-US" sz="2489" kern="1200">
                <a:solidFill>
                  <a:schemeClr val="tx1"/>
                </a:solidFill>
                <a:latin typeface="Arial" panose="020b0604020202020204" pitchFamily="34" charset="0"/>
                <a:ea typeface="+mn-ea"/>
                <a:cs typeface="+mn-cs"/>
              </a:rPr>
              <a:t>Sodium</a:t>
            </a:r>
            <a:r>
              <a:rPr lang="en-US" sz="2489" kern="1200" spc="-4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hypochlorite</a:t>
            </a:r>
            <a:r>
              <a:rPr lang="en-US" sz="2489" kern="1200" spc="-31">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(dung</a:t>
            </a:r>
            <a:r>
              <a:rPr lang="en-US" sz="2489" kern="1200" spc="-31">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dịch</a:t>
            </a:r>
            <a:r>
              <a:rPr lang="en-US" sz="2489" kern="1200" spc="-3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kiềm</a:t>
            </a:r>
            <a:r>
              <a:rPr lang="en-US" sz="2489" kern="1200" spc="-35">
                <a:solidFill>
                  <a:schemeClr val="tx1"/>
                </a:solidFill>
                <a:latin typeface="Arial" panose="020b0604020202020204" pitchFamily="34" charset="0"/>
                <a:ea typeface="+mn-ea"/>
                <a:cs typeface="+mn-cs"/>
              </a:rPr>
              <a:t> </a:t>
            </a:r>
            <a:r>
              <a:rPr lang="en-US" sz="2489" kern="1200" spc="-25">
                <a:solidFill>
                  <a:schemeClr val="tx1"/>
                </a:solidFill>
                <a:latin typeface="Arial" panose="020b0604020202020204" pitchFamily="34" charset="0"/>
                <a:ea typeface="+mn-ea"/>
                <a:cs typeface="+mn-cs"/>
              </a:rPr>
              <a:t>tẩy </a:t>
            </a:r>
            <a:r>
              <a:rPr lang="en-US" sz="2489" kern="1200" err="1">
                <a:solidFill>
                  <a:schemeClr val="tx1"/>
                </a:solidFill>
                <a:latin typeface="Arial" panose="020b0604020202020204" pitchFamily="34" charset="0"/>
                <a:ea typeface="+mn-ea"/>
                <a:cs typeface="+mn-cs"/>
              </a:rPr>
              <a:t>clo,</a:t>
            </a:r>
            <a:r>
              <a:rPr lang="en-US" sz="2489" kern="1200" spc="-31">
                <a:solidFill>
                  <a:schemeClr val="tx1"/>
                </a:solidFill>
                <a:latin typeface="Arial" panose="020b0604020202020204" pitchFamily="34" charset="0"/>
                <a:ea typeface="+mn-ea"/>
                <a:cs typeface="+mn-cs"/>
              </a:rPr>
              <a:t> </a:t>
            </a:r>
            <a:r>
              <a:rPr lang="en-US" sz="2489" kern="1200" spc="-11" err="1">
                <a:solidFill>
                  <a:schemeClr val="tx1"/>
                </a:solidFill>
                <a:latin typeface="Arial" panose="020b0604020202020204" pitchFamily="34" charset="0"/>
                <a:ea typeface="+mn-ea"/>
                <a:cs typeface="+mn-cs"/>
              </a:rPr>
              <a:t>NaClO)</a:t>
            </a:r>
            <a:endParaRPr lang="en-US" sz="2489" kern="1200">
              <a:solidFill>
                <a:schemeClr val="tx1"/>
              </a:solidFill>
              <a:latin typeface="Arial" panose="020b0604020202020204" pitchFamily="34" charset="0"/>
              <a:ea typeface="+mn-ea"/>
              <a:cs typeface="+mn-cs"/>
            </a:endParaRPr>
          </a:p>
          <a:p>
            <a:pPr marL="793095" indent="-304792">
              <a:lnSpc>
                <a:spcPct val="114000"/>
              </a:lnSpc>
              <a:spcBef>
                <a:spcPts val="315"/>
              </a:spcBef>
              <a:buFont typeface="Arial" panose="020b0604020202020204" pitchFamily="34" charset="0"/>
              <a:buChar char="•"/>
              <a:tabLst>
                <a:tab pos="793095"/>
              </a:tabLst>
            </a:pPr>
            <a:r>
              <a:rPr lang="en-US" sz="2489" kern="1200">
                <a:solidFill>
                  <a:schemeClr val="tx1"/>
                </a:solidFill>
                <a:latin typeface="Arial" panose="020b0604020202020204" pitchFamily="34" charset="0"/>
                <a:ea typeface="+mn-ea"/>
                <a:cs typeface="+mn-cs"/>
              </a:rPr>
              <a:t>Sodium</a:t>
            </a:r>
            <a:r>
              <a:rPr lang="en-US" sz="2489" kern="1200" spc="-4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chlorite</a:t>
            </a:r>
            <a:r>
              <a:rPr lang="en-US" sz="2489" kern="1200" spc="-35">
                <a:solidFill>
                  <a:schemeClr val="tx1"/>
                </a:solidFill>
                <a:latin typeface="Arial" panose="020b0604020202020204" pitchFamily="34" charset="0"/>
                <a:ea typeface="+mn-ea"/>
                <a:cs typeface="+mn-cs"/>
              </a:rPr>
              <a:t> </a:t>
            </a:r>
            <a:r>
              <a:rPr lang="en-US" sz="2489" kern="1200" spc="-11">
                <a:solidFill>
                  <a:schemeClr val="tx1"/>
                </a:solidFill>
                <a:latin typeface="Arial" panose="020b0604020202020204" pitchFamily="34" charset="0"/>
                <a:ea typeface="+mn-ea"/>
                <a:cs typeface="+mn-cs"/>
              </a:rPr>
              <a:t>(NaClO</a:t>
            </a:r>
            <a:r>
              <a:rPr lang="en-US" sz="2489" kern="1200" spc="-15" baseline="-18518">
                <a:solidFill>
                  <a:schemeClr val="tx1"/>
                </a:solidFill>
                <a:latin typeface="Arial" panose="020b0604020202020204" pitchFamily="34" charset="0"/>
                <a:ea typeface="+mn-ea"/>
                <a:cs typeface="+mn-cs"/>
              </a:rPr>
              <a:t>2</a:t>
            </a:r>
            <a:r>
              <a:rPr lang="en-US" sz="2489" kern="1200" spc="-11">
                <a:solidFill>
                  <a:schemeClr val="tx1"/>
                </a:solidFill>
                <a:latin typeface="Arial" panose="020b0604020202020204" pitchFamily="34" charset="0"/>
                <a:ea typeface="+mn-ea"/>
                <a:cs typeface="+mn-cs"/>
              </a:rPr>
              <a:t>)</a:t>
            </a:r>
            <a:endParaRPr lang="en-US" sz="2489" kern="1200">
              <a:solidFill>
                <a:schemeClr val="tx1"/>
              </a:solidFill>
              <a:latin typeface="Arial" panose="020b0604020202020204" pitchFamily="34" charset="0"/>
              <a:ea typeface="+mn-ea"/>
              <a:cs typeface="+mn-cs"/>
            </a:endParaRPr>
          </a:p>
          <a:p>
            <a:pPr marL="793095" indent="-304792">
              <a:lnSpc>
                <a:spcPct val="114000"/>
              </a:lnSpc>
              <a:spcBef>
                <a:spcPts val="311"/>
              </a:spcBef>
              <a:buFont typeface="Arial" panose="020b0604020202020204" pitchFamily="34" charset="0"/>
              <a:buChar char="•"/>
              <a:tabLst>
                <a:tab pos="793095"/>
              </a:tabLst>
            </a:pPr>
            <a:r>
              <a:rPr lang="en-US" sz="2489" kern="1200">
                <a:solidFill>
                  <a:schemeClr val="tx1"/>
                </a:solidFill>
                <a:latin typeface="Arial" panose="020b0604020202020204" pitchFamily="34" charset="0"/>
                <a:ea typeface="+mn-ea"/>
                <a:cs typeface="+mn-cs"/>
              </a:rPr>
              <a:t>Sulphur</a:t>
            </a:r>
            <a:r>
              <a:rPr lang="en-US" sz="2489" kern="1200" spc="-4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dioxide</a:t>
            </a:r>
            <a:r>
              <a:rPr lang="en-US" sz="2489" kern="1200" spc="-40">
                <a:solidFill>
                  <a:schemeClr val="tx1"/>
                </a:solidFill>
                <a:latin typeface="Arial" panose="020b0604020202020204" pitchFamily="34" charset="0"/>
                <a:ea typeface="+mn-ea"/>
                <a:cs typeface="+mn-cs"/>
              </a:rPr>
              <a:t> </a:t>
            </a:r>
            <a:r>
              <a:rPr lang="en-US" sz="2489" kern="1200" spc="-20">
                <a:solidFill>
                  <a:schemeClr val="tx1"/>
                </a:solidFill>
                <a:latin typeface="Arial" panose="020b0604020202020204" pitchFamily="34" charset="0"/>
                <a:ea typeface="+mn-ea"/>
                <a:cs typeface="+mn-cs"/>
              </a:rPr>
              <a:t>(SO</a:t>
            </a:r>
            <a:r>
              <a:rPr lang="en-US" sz="2489" kern="1200" spc="-31" baseline="-18518">
                <a:solidFill>
                  <a:schemeClr val="tx1"/>
                </a:solidFill>
                <a:latin typeface="Arial" panose="020b0604020202020204" pitchFamily="34" charset="0"/>
                <a:ea typeface="+mn-ea"/>
                <a:cs typeface="+mn-cs"/>
              </a:rPr>
              <a:t>2</a:t>
            </a:r>
            <a:r>
              <a:rPr lang="en-US" sz="2489" kern="1200" spc="-20">
                <a:solidFill>
                  <a:schemeClr val="tx1"/>
                </a:solidFill>
                <a:latin typeface="Arial" panose="020b0604020202020204" pitchFamily="34" charset="0"/>
                <a:ea typeface="+mn-ea"/>
                <a:cs typeface="+mn-cs"/>
              </a:rPr>
              <a:t>)</a:t>
            </a:r>
            <a:endParaRPr lang="en-US" sz="2489" kern="1200">
              <a:solidFill>
                <a:schemeClr val="tx1"/>
              </a:solidFill>
              <a:latin typeface="Arial" panose="020b0604020202020204" pitchFamily="34" charset="0"/>
              <a:ea typeface="+mn-ea"/>
              <a:cs typeface="+mn-cs"/>
            </a:endParaRPr>
          </a:p>
          <a:p>
            <a:pPr marR="474333">
              <a:lnSpc>
                <a:spcPct val="114000"/>
              </a:lnSpc>
            </a:pPr>
            <a:r>
              <a:rPr lang="en-US" sz="2489" b="1" kern="1200">
                <a:solidFill>
                  <a:schemeClr val="tx1"/>
                </a:solidFill>
                <a:latin typeface="Arial" panose="020b0604020202020204" pitchFamily="34" charset="0"/>
                <a:ea typeface="+mn-ea"/>
                <a:cs typeface="+mn-cs"/>
              </a:rPr>
              <a:t>Giải</a:t>
            </a:r>
            <a:r>
              <a:rPr lang="en-US" sz="2489" b="1" kern="1200" spc="-55">
                <a:solidFill>
                  <a:schemeClr val="tx1"/>
                </a:solidFill>
                <a:latin typeface="Arial" panose="020b0604020202020204" pitchFamily="34" charset="0"/>
                <a:ea typeface="+mn-ea"/>
                <a:cs typeface="+mn-cs"/>
              </a:rPr>
              <a:t> </a:t>
            </a:r>
            <a:r>
              <a:rPr lang="en-US" sz="2489" b="1" kern="1200">
                <a:solidFill>
                  <a:schemeClr val="tx1"/>
                </a:solidFill>
                <a:latin typeface="Arial" panose="020b0604020202020204" pitchFamily="34" charset="0"/>
                <a:ea typeface="+mn-ea"/>
                <a:cs typeface="+mn-cs"/>
              </a:rPr>
              <a:t>pháp</a:t>
            </a:r>
            <a:r>
              <a:rPr lang="en-US" sz="2489" b="1" kern="1200" spc="-45">
                <a:solidFill>
                  <a:schemeClr val="tx1"/>
                </a:solidFill>
                <a:latin typeface="Arial" panose="020b0604020202020204" pitchFamily="34" charset="0"/>
                <a:ea typeface="+mn-ea"/>
                <a:cs typeface="+mn-cs"/>
              </a:rPr>
              <a:t> </a:t>
            </a:r>
            <a:r>
              <a:rPr lang="en-US" sz="2489" b="1" kern="1200">
                <a:solidFill>
                  <a:schemeClr val="tx1"/>
                </a:solidFill>
                <a:latin typeface="Arial" panose="020b0604020202020204" pitchFamily="34" charset="0"/>
                <a:ea typeface="+mn-ea"/>
                <a:cs typeface="+mn-cs"/>
              </a:rPr>
              <a:t>tăng</a:t>
            </a:r>
            <a:r>
              <a:rPr lang="en-US" sz="2489" b="1" kern="1200" spc="-45">
                <a:solidFill>
                  <a:schemeClr val="tx1"/>
                </a:solidFill>
                <a:latin typeface="Arial" panose="020b0604020202020204" pitchFamily="34" charset="0"/>
                <a:ea typeface="+mn-ea"/>
                <a:cs typeface="+mn-cs"/>
              </a:rPr>
              <a:t> </a:t>
            </a:r>
            <a:r>
              <a:rPr lang="en-US" sz="2489" b="1" kern="1200">
                <a:solidFill>
                  <a:schemeClr val="tx1"/>
                </a:solidFill>
                <a:latin typeface="Arial" panose="020b0604020202020204" pitchFamily="34" charset="0"/>
                <a:ea typeface="+mn-ea"/>
                <a:cs typeface="+mn-cs"/>
              </a:rPr>
              <a:t>hiệu</a:t>
            </a:r>
            <a:r>
              <a:rPr lang="en-US" sz="2489" b="1" kern="1200" spc="-40">
                <a:solidFill>
                  <a:schemeClr val="tx1"/>
                </a:solidFill>
                <a:latin typeface="Arial" panose="020b0604020202020204" pitchFamily="34" charset="0"/>
                <a:ea typeface="+mn-ea"/>
                <a:cs typeface="+mn-cs"/>
              </a:rPr>
              <a:t> </a:t>
            </a:r>
            <a:r>
              <a:rPr lang="en-US" sz="2489" b="1" kern="1200">
                <a:solidFill>
                  <a:schemeClr val="tx1"/>
                </a:solidFill>
                <a:latin typeface="Arial" panose="020b0604020202020204" pitchFamily="34" charset="0"/>
                <a:ea typeface="+mn-ea"/>
                <a:cs typeface="+mn-cs"/>
              </a:rPr>
              <a:t>quả</a:t>
            </a:r>
            <a:r>
              <a:rPr lang="en-US" sz="2489" b="1" kern="1200" spc="-51">
                <a:solidFill>
                  <a:schemeClr val="tx1"/>
                </a:solidFill>
                <a:latin typeface="Arial" panose="020b0604020202020204" pitchFamily="34" charset="0"/>
                <a:ea typeface="+mn-ea"/>
                <a:cs typeface="+mn-cs"/>
              </a:rPr>
              <a:t> </a:t>
            </a:r>
            <a:r>
              <a:rPr lang="en-US" sz="2489" b="1" kern="1200" spc="-20">
                <a:solidFill>
                  <a:schemeClr val="tx1"/>
                </a:solidFill>
                <a:latin typeface="Arial" panose="020b0604020202020204" pitchFamily="34" charset="0"/>
                <a:ea typeface="+mn-ea"/>
                <a:cs typeface="+mn-cs"/>
              </a:rPr>
              <a:t>năng </a:t>
            </a:r>
            <a:r>
              <a:rPr lang="en-US" sz="2489" b="1" kern="1200" spc="-11">
                <a:solidFill>
                  <a:schemeClr val="tx1"/>
                </a:solidFill>
                <a:latin typeface="Arial" panose="020b0604020202020204" pitchFamily="34" charset="0"/>
                <a:ea typeface="+mn-ea"/>
                <a:cs typeface="+mn-cs"/>
              </a:rPr>
              <a:t>lượng</a:t>
            </a:r>
            <a:endParaRPr lang="en-US" sz="2489" kern="1200">
              <a:solidFill>
                <a:schemeClr val="tx1"/>
              </a:solidFill>
              <a:latin typeface="Arial" panose="020b0604020202020204" pitchFamily="34" charset="0"/>
              <a:ea typeface="+mn-ea"/>
              <a:cs typeface="+mn-cs"/>
            </a:endParaRPr>
          </a:p>
          <a:p>
            <a:pPr marL="793731" marR="66038" indent="-304792">
              <a:lnSpc>
                <a:spcPct val="114000"/>
              </a:lnSpc>
              <a:spcBef>
                <a:spcPts val="520"/>
              </a:spcBef>
              <a:buFont typeface="Arial" panose="020b0604020202020204" pitchFamily="34" charset="0"/>
              <a:buChar char="•"/>
              <a:tabLst>
                <a:tab pos="793731"/>
              </a:tabLst>
            </a:pPr>
            <a:r>
              <a:rPr lang="en-US" sz="2489" kern="1200">
                <a:solidFill>
                  <a:schemeClr val="tx1"/>
                </a:solidFill>
                <a:latin typeface="Arial" panose="020b0604020202020204" pitchFamily="34" charset="0"/>
                <a:ea typeface="+mn-ea"/>
                <a:cs typeface="+mn-cs"/>
              </a:rPr>
              <a:t>Thu</a:t>
            </a:r>
            <a:r>
              <a:rPr lang="en-US" sz="2489" kern="1200" spc="-2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hồi</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nhiệt</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từ</a:t>
            </a:r>
            <a:r>
              <a:rPr lang="en-US" sz="2489" kern="1200" spc="-2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nước</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thải</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(hoàn</a:t>
            </a:r>
            <a:r>
              <a:rPr lang="en-US" sz="2489" kern="1200" spc="-2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vốn</a:t>
            </a:r>
            <a:r>
              <a:rPr lang="en-US" sz="2489" kern="1200" spc="-20">
                <a:solidFill>
                  <a:schemeClr val="tx1"/>
                </a:solidFill>
                <a:latin typeface="Arial" panose="020b0604020202020204" pitchFamily="34" charset="0"/>
                <a:ea typeface="+mn-ea"/>
                <a:cs typeface="+mn-cs"/>
              </a:rPr>
              <a:t> </a:t>
            </a:r>
            <a:r>
              <a:rPr lang="en-US" sz="2489" kern="1200" spc="-25">
                <a:solidFill>
                  <a:schemeClr val="tx1"/>
                </a:solidFill>
                <a:latin typeface="Arial" panose="020b0604020202020204" pitchFamily="34" charset="0"/>
                <a:ea typeface="+mn-ea"/>
                <a:cs typeface="+mn-cs"/>
              </a:rPr>
              <a:t>sau </a:t>
            </a:r>
            <a:r>
              <a:rPr lang="en-US" sz="2489" kern="1200">
                <a:solidFill>
                  <a:schemeClr val="tx1"/>
                </a:solidFill>
                <a:latin typeface="Arial" panose="020b0604020202020204" pitchFamily="34" charset="0"/>
                <a:ea typeface="+mn-ea"/>
                <a:cs typeface="+mn-cs"/>
              </a:rPr>
              <a:t>khoảng</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6</a:t>
            </a:r>
            <a:r>
              <a:rPr lang="en-US" sz="2489" kern="1200" spc="-15">
                <a:solidFill>
                  <a:schemeClr val="tx1"/>
                </a:solidFill>
                <a:latin typeface="Arial" panose="020b0604020202020204" pitchFamily="34" charset="0"/>
                <a:ea typeface="+mn-ea"/>
                <a:cs typeface="+mn-cs"/>
              </a:rPr>
              <a:t> </a:t>
            </a:r>
            <a:r>
              <a:rPr lang="en-US" sz="2489" kern="1200" spc="-11">
                <a:solidFill>
                  <a:schemeClr val="tx1"/>
                </a:solidFill>
                <a:latin typeface="Arial" panose="020b0604020202020204" pitchFamily="34" charset="0"/>
                <a:ea typeface="+mn-ea"/>
                <a:cs typeface="+mn-cs"/>
              </a:rPr>
              <a:t>tháng)</a:t>
            </a:r>
            <a:endParaRPr lang="en-US" sz="2489" kern="1200">
              <a:solidFill>
                <a:schemeClr val="tx1"/>
              </a:solidFill>
              <a:latin typeface="Arial" panose="020b0604020202020204" pitchFamily="34" charset="0"/>
              <a:ea typeface="+mn-ea"/>
              <a:cs typeface="+mn-cs"/>
            </a:endParaRPr>
          </a:p>
          <a:p>
            <a:pPr marL="793731" marR="66673" indent="-304792">
              <a:lnSpc>
                <a:spcPct val="114000"/>
              </a:lnSpc>
              <a:spcBef>
                <a:spcPts val="251"/>
              </a:spcBef>
              <a:buFont typeface="Arial" panose="020b0604020202020204" pitchFamily="34" charset="0"/>
              <a:buChar char="•"/>
              <a:tabLst>
                <a:tab pos="793731"/>
              </a:tabLst>
            </a:pPr>
            <a:r>
              <a:rPr lang="en-US" sz="2489" kern="1200">
                <a:solidFill>
                  <a:schemeClr val="tx1"/>
                </a:solidFill>
                <a:latin typeface="Arial" panose="020b0604020202020204" pitchFamily="34" charset="0"/>
                <a:ea typeface="+mn-ea"/>
                <a:cs typeface="+mn-cs"/>
              </a:rPr>
              <a:t>Sử</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dụng</a:t>
            </a:r>
            <a:r>
              <a:rPr lang="en-US" sz="2489" kern="1200" spc="-2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vật</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liệu</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trao</a:t>
            </a:r>
            <a:r>
              <a:rPr lang="en-US" sz="2489" kern="1200" spc="-2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đổi</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nhiệt</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tốt</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hơn</a:t>
            </a:r>
            <a:r>
              <a:rPr lang="en-US" sz="2489" kern="1200" spc="-20">
                <a:solidFill>
                  <a:schemeClr val="tx1"/>
                </a:solidFill>
                <a:latin typeface="Arial" panose="020b0604020202020204" pitchFamily="34" charset="0"/>
                <a:ea typeface="+mn-ea"/>
                <a:cs typeface="+mn-cs"/>
              </a:rPr>
              <a:t> </a:t>
            </a:r>
            <a:r>
              <a:rPr lang="en-US" sz="2489" kern="1200" spc="-25">
                <a:solidFill>
                  <a:schemeClr val="tx1"/>
                </a:solidFill>
                <a:latin typeface="Arial" panose="020b0604020202020204" pitchFamily="34" charset="0"/>
                <a:ea typeface="+mn-ea"/>
                <a:cs typeface="+mn-cs"/>
              </a:rPr>
              <a:t>(ví </a:t>
            </a:r>
            <a:r>
              <a:rPr lang="en-US" sz="2489" kern="1200">
                <a:solidFill>
                  <a:schemeClr val="tx1"/>
                </a:solidFill>
                <a:latin typeface="Arial" panose="020b0604020202020204" pitchFamily="34" charset="0"/>
                <a:ea typeface="+mn-ea"/>
                <a:cs typeface="+mn-cs"/>
              </a:rPr>
              <a:t>dụ:</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thép</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không</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gỉ)</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sẽ</a:t>
            </a:r>
            <a:r>
              <a:rPr lang="en-US" sz="2489" kern="1200" spc="-2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kéo</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dài</a:t>
            </a:r>
            <a:r>
              <a:rPr lang="en-US" sz="2489" kern="1200" spc="-11">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tuổi</a:t>
            </a:r>
            <a:r>
              <a:rPr lang="en-US" sz="2489" kern="1200" spc="-11">
                <a:solidFill>
                  <a:schemeClr val="tx1"/>
                </a:solidFill>
                <a:latin typeface="Arial" panose="020b0604020202020204" pitchFamily="34" charset="0"/>
                <a:ea typeface="+mn-ea"/>
                <a:cs typeface="+mn-cs"/>
              </a:rPr>
              <a:t> </a:t>
            </a:r>
            <a:r>
              <a:rPr lang="en-US" sz="2489" kern="1200" spc="-25">
                <a:solidFill>
                  <a:schemeClr val="tx1"/>
                </a:solidFill>
                <a:latin typeface="Arial" panose="020b0604020202020204" pitchFamily="34" charset="0"/>
                <a:ea typeface="+mn-ea"/>
                <a:cs typeface="+mn-cs"/>
              </a:rPr>
              <a:t>thọ </a:t>
            </a:r>
            <a:r>
              <a:rPr lang="en-US" sz="2489" kern="1200">
                <a:solidFill>
                  <a:schemeClr val="tx1"/>
                </a:solidFill>
                <a:latin typeface="Arial" panose="020b0604020202020204" pitchFamily="34" charset="0"/>
                <a:ea typeface="+mn-ea"/>
                <a:cs typeface="+mn-cs"/>
              </a:rPr>
              <a:t>máy</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mọc</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và</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giảm</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ăn</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mòn;</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từ</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đó</a:t>
            </a:r>
            <a:r>
              <a:rPr lang="en-US" sz="2489" kern="1200" spc="-15">
                <a:solidFill>
                  <a:schemeClr val="tx1"/>
                </a:solidFill>
                <a:latin typeface="Arial" panose="020b0604020202020204" pitchFamily="34" charset="0"/>
                <a:ea typeface="+mn-ea"/>
                <a:cs typeface="+mn-cs"/>
              </a:rPr>
              <a:t> </a:t>
            </a:r>
            <a:r>
              <a:rPr lang="en-US" sz="2489" kern="1200" spc="-20">
                <a:solidFill>
                  <a:schemeClr val="tx1"/>
                </a:solidFill>
                <a:latin typeface="Arial" panose="020b0604020202020204" pitchFamily="34" charset="0"/>
                <a:ea typeface="+mn-ea"/>
                <a:cs typeface="+mn-cs"/>
              </a:rPr>
              <a:t>tăng </a:t>
            </a:r>
            <a:r>
              <a:rPr lang="en-US" sz="2489" kern="1200">
                <a:solidFill>
                  <a:schemeClr val="tx1"/>
                </a:solidFill>
                <a:latin typeface="Arial" panose="020b0604020202020204" pitchFamily="34" charset="0"/>
                <a:ea typeface="+mn-ea"/>
                <a:cs typeface="+mn-cs"/>
              </a:rPr>
              <a:t>hiệu</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suất</a:t>
            </a:r>
            <a:r>
              <a:rPr lang="en-US" sz="2489" kern="1200" spc="-20">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trao</a:t>
            </a:r>
            <a:r>
              <a:rPr lang="en-US" sz="2489" kern="1200" spc="-15">
                <a:solidFill>
                  <a:schemeClr val="tx1"/>
                </a:solidFill>
                <a:latin typeface="Arial" panose="020b0604020202020204" pitchFamily="34" charset="0"/>
                <a:ea typeface="+mn-ea"/>
                <a:cs typeface="+mn-cs"/>
              </a:rPr>
              <a:t> </a:t>
            </a:r>
            <a:r>
              <a:rPr lang="en-US" sz="2489" kern="1200">
                <a:solidFill>
                  <a:schemeClr val="tx1"/>
                </a:solidFill>
                <a:latin typeface="Arial" panose="020b0604020202020204" pitchFamily="34" charset="0"/>
                <a:ea typeface="+mn-ea"/>
                <a:cs typeface="+mn-cs"/>
              </a:rPr>
              <a:t>đổi</a:t>
            </a:r>
            <a:r>
              <a:rPr lang="en-US" sz="2489" kern="1200" spc="-15">
                <a:solidFill>
                  <a:schemeClr val="tx1"/>
                </a:solidFill>
                <a:latin typeface="Arial" panose="020b0604020202020204" pitchFamily="34" charset="0"/>
                <a:ea typeface="+mn-ea"/>
                <a:cs typeface="+mn-cs"/>
              </a:rPr>
              <a:t> </a:t>
            </a:r>
            <a:r>
              <a:rPr lang="en-US" sz="2489" kern="1200" spc="-11">
                <a:solidFill>
                  <a:schemeClr val="tx1"/>
                </a:solidFill>
                <a:latin typeface="Arial" panose="020b0604020202020204" pitchFamily="34" charset="0"/>
                <a:ea typeface="+mn-ea"/>
                <a:cs typeface="+mn-cs"/>
              </a:rPr>
              <a:t>nhiệt</a:t>
            </a:r>
            <a:endParaRPr lang="en-US" sz="2489" kern="1200">
              <a:solidFill>
                <a:schemeClr val="tx1"/>
              </a:solidFill>
              <a:latin typeface="Arial" panose="020b0604020202020204" pitchFamily="34" charset="0"/>
              <a:ea typeface="+mn-ea"/>
              <a:cs typeface="+mn-cs"/>
            </a:endParaRPr>
          </a:p>
        </p:txBody>
      </p:sp>
      <p:pic>
        <p:nvPicPr>
          <p:cNvPr id="3" name="object 3"/>
          <p:cNvPicPr/>
          <p:nvPr/>
        </p:nvPicPr>
        <p:blipFill>
          <a:blip r:embed="rId2"/>
          <a:srcRect l="8964" r="19126" b="5"/>
          <a:stretch>
            <a:fillRect/>
          </a:stretch>
        </p:blipFill>
        <p:spPr>
          <a:xfrm>
            <a:off x="7649948" y="1667057"/>
            <a:ext cx="3941064" cy="4096512"/>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object 2"/>
          <p:cNvSpPr txBox="1">
            <a:spLocks noGrp="1"/>
          </p:cNvSpPr>
          <p:nvPr>
            <p:ph type="title"/>
          </p:nvPr>
        </p:nvSpPr>
        <p:spPr>
          <a:xfrm>
            <a:off x="6658638" y="1091334"/>
            <a:ext cx="4818888" cy="1476801"/>
          </a:xfrm>
          <a:prstGeom prst="rect">
            <a:avLst/>
          </a:prstGeom>
        </p:spPr>
        <p:txBody>
          <a:bodyPr spcFirstLastPara="1" vert="horz" wrap="square" lIns="121920" tIns="60960" rIns="121920" bIns="60960" rtlCol="0" anchor="b" anchorCtr="0">
            <a:normAutofit/>
          </a:bodyPr>
          <a:lstStyle/>
          <a:p>
            <a:pPr marL="944220">
              <a:lnSpc>
                <a:spcPct val="90000"/>
              </a:lnSpc>
              <a:spcBef>
                <a:spcPct val="0"/>
              </a:spcBef>
            </a:pPr>
            <a:r>
              <a:rPr lang="en-US" sz="5467" kern="1200">
                <a:latin typeface="Arial" panose="020b0604020202020204" pitchFamily="34" charset="0"/>
                <a:ea typeface="+mj-ea"/>
                <a:cs typeface="+mj-cs"/>
              </a:rPr>
              <a:t>Kiềm</a:t>
            </a:r>
            <a:r>
              <a:rPr lang="en-US" sz="5467" kern="1200" spc="-31">
                <a:latin typeface="Arial" panose="020b0604020202020204" pitchFamily="34" charset="0"/>
                <a:ea typeface="+mj-ea"/>
                <a:cs typeface="+mj-cs"/>
              </a:rPr>
              <a:t> </a:t>
            </a:r>
            <a:r>
              <a:rPr lang="en-US" sz="5467" kern="1200" spc="-20">
                <a:latin typeface="Arial" panose="020b0604020202020204" pitchFamily="34" charset="0"/>
                <a:ea typeface="+mj-ea"/>
                <a:cs typeface="+mj-cs"/>
              </a:rPr>
              <a:t>bóng</a:t>
            </a:r>
          </a:p>
        </p:txBody>
      </p:sp>
      <p:pic>
        <p:nvPicPr>
          <p:cNvPr id="4" name="object 4"/>
          <p:cNvPicPr/>
          <p:nvPr/>
        </p:nvPicPr>
        <p:blipFill>
          <a:blip r:embed="rId2"/>
          <a:stretch>
            <a:fillRect/>
          </a:stretch>
        </p:blipFill>
        <p:spPr>
          <a:xfrm>
            <a:off x="1007271" y="1091334"/>
            <a:ext cx="5474208" cy="2047112"/>
          </a:xfrm>
          <a:prstGeom prst="rect">
            <a:avLst/>
          </a:prstGeom>
        </p:spPr>
      </p:pic>
      <p:sp>
        <p:nvSpPr>
          <p:cNvPr id="5" name="object 5"/>
          <p:cNvSpPr txBox="1"/>
          <p:nvPr/>
        </p:nvSpPr>
        <p:spPr>
          <a:xfrm>
            <a:off x="830112" y="2967716"/>
            <a:ext cx="11072328" cy="3550789"/>
          </a:xfrm>
          <a:prstGeom prst="rect">
            <a:avLst/>
          </a:prstGeom>
        </p:spPr>
        <p:txBody>
          <a:bodyPr vert="horz" lIns="121920" tIns="60960" rIns="121920" bIns="60960" rtlCol="0" anchor="t">
            <a:noAutofit/>
          </a:bodyPr>
          <a:lstStyle/>
          <a:p>
            <a:pPr marL="4233">
              <a:lnSpc>
                <a:spcPct val="90000"/>
              </a:lnSpc>
            </a:pPr>
            <a:r>
              <a:rPr lang="en-US" sz="1800" kern="1200">
                <a:solidFill>
                  <a:schemeClr val="tx1"/>
                </a:solidFill>
                <a:latin typeface="Arial" panose="020b0604020202020204" pitchFamily="34" charset="0"/>
                <a:ea typeface="+mn-ea"/>
                <a:cs typeface="+mn-cs"/>
              </a:rPr>
              <a:t>Quy</a:t>
            </a:r>
            <a:r>
              <a:rPr lang="en-US" sz="1800" kern="1200" spc="-1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trình</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tinh</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chế</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với</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mục</a:t>
            </a:r>
            <a:r>
              <a:rPr lang="en-US" sz="1800" kern="1200" spc="-1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đích</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cải</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thiện</a:t>
            </a:r>
            <a:r>
              <a:rPr lang="en-US" sz="1800" kern="1200" spc="-1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độ</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bền</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căng,</a:t>
            </a:r>
            <a:r>
              <a:rPr lang="en-US" sz="1800" kern="1200" spc="-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ổn</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định</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kích</a:t>
            </a:r>
            <a:r>
              <a:rPr lang="en-US" sz="1800" kern="1200" spc="-15">
                <a:solidFill>
                  <a:schemeClr val="tx1"/>
                </a:solidFill>
                <a:latin typeface="Arial" panose="020b0604020202020204" pitchFamily="34" charset="0"/>
                <a:ea typeface="+mn-ea"/>
                <a:cs typeface="+mn-cs"/>
              </a:rPr>
              <a:t> </a:t>
            </a:r>
            <a:r>
              <a:rPr lang="en-US" sz="1800" kern="1200" spc="-11">
                <a:solidFill>
                  <a:schemeClr val="tx1"/>
                </a:solidFill>
                <a:latin typeface="Arial" panose="020b0604020202020204" pitchFamily="34" charset="0"/>
                <a:ea typeface="+mn-ea"/>
                <a:cs typeface="+mn-cs"/>
              </a:rPr>
              <a:t>thước </a:t>
            </a:r>
            <a:r>
              <a:rPr lang="en-US" sz="1800" kern="1200">
                <a:solidFill>
                  <a:schemeClr val="tx1"/>
                </a:solidFill>
                <a:latin typeface="Arial" panose="020b0604020202020204" pitchFamily="34" charset="0"/>
                <a:ea typeface="+mn-ea"/>
                <a:cs typeface="+mn-cs"/>
              </a:rPr>
              <a:t>và</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cải</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thiện</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khả</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năng</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thấm</a:t>
            </a:r>
            <a:r>
              <a:rPr lang="en-US" sz="1800" kern="1200" spc="-1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hút</a:t>
            </a:r>
            <a:r>
              <a:rPr lang="en-US" sz="1800" kern="1200" spc="-15">
                <a:solidFill>
                  <a:schemeClr val="tx1"/>
                </a:solidFill>
                <a:latin typeface="Arial" panose="020b0604020202020204" pitchFamily="34" charset="0"/>
                <a:ea typeface="+mn-ea"/>
                <a:cs typeface="+mn-cs"/>
              </a:rPr>
              <a:t> </a:t>
            </a:r>
            <a:r>
              <a:rPr lang="en-US" sz="1800" kern="1200" err="1">
                <a:solidFill>
                  <a:schemeClr val="tx1"/>
                </a:solidFill>
                <a:latin typeface="Arial" panose="020b0604020202020204" pitchFamily="34" charset="0"/>
                <a:ea typeface="+mn-ea"/>
                <a:cs typeface="+mn-cs"/>
              </a:rPr>
              <a:t>thuốc</a:t>
            </a:r>
            <a:r>
              <a:rPr lang="en-US" sz="1800" kern="1200" spc="-11">
                <a:solidFill>
                  <a:schemeClr val="tx1"/>
                </a:solidFill>
                <a:latin typeface="Arial" panose="020b0604020202020204" pitchFamily="34" charset="0"/>
                <a:ea typeface="+mn-ea"/>
                <a:cs typeface="+mn-cs"/>
              </a:rPr>
              <a:t> nhuộm</a:t>
            </a:r>
            <a:endParaRPr lang="en-US" sz="1800" b="1" kern="1200" spc="-11">
              <a:solidFill>
                <a:schemeClr val="tx1"/>
              </a:solidFill>
              <a:latin typeface="Arial" panose="020b0604020202020204" pitchFamily="34" charset="0"/>
              <a:ea typeface="+mn-ea"/>
              <a:cs typeface="+mn-cs"/>
            </a:endParaRPr>
          </a:p>
          <a:p>
            <a:pPr marL="4233">
              <a:lnSpc>
                <a:spcPct val="90000"/>
              </a:lnSpc>
            </a:pPr>
            <a:r>
              <a:rPr lang="en-US" sz="1800" b="1" kern="1200">
                <a:solidFill>
                  <a:schemeClr val="tx1"/>
                </a:solidFill>
                <a:latin typeface="Arial" panose="020b0604020202020204" pitchFamily="34" charset="0"/>
                <a:ea typeface="+mn-ea"/>
                <a:cs typeface="+mn-cs"/>
              </a:rPr>
              <a:t>Phương</a:t>
            </a:r>
            <a:r>
              <a:rPr lang="en-US" sz="1800" b="1" kern="1200" spc="-85">
                <a:solidFill>
                  <a:schemeClr val="tx1"/>
                </a:solidFill>
                <a:latin typeface="Arial" panose="020b0604020202020204" pitchFamily="34" charset="0"/>
                <a:ea typeface="+mn-ea"/>
                <a:cs typeface="+mn-cs"/>
              </a:rPr>
              <a:t> </a:t>
            </a:r>
            <a:r>
              <a:rPr lang="en-US" sz="1800" b="1" kern="1200" spc="-20">
                <a:solidFill>
                  <a:schemeClr val="tx1"/>
                </a:solidFill>
                <a:latin typeface="Arial" panose="020b0604020202020204" pitchFamily="34" charset="0"/>
                <a:ea typeface="+mn-ea"/>
                <a:cs typeface="+mn-cs"/>
              </a:rPr>
              <a:t>pháp</a:t>
            </a:r>
            <a:endParaRPr lang="en-US" sz="1800" kern="1200">
              <a:solidFill>
                <a:schemeClr val="tx1"/>
              </a:solidFill>
              <a:latin typeface="Arial" panose="020b0604020202020204" pitchFamily="34" charset="0"/>
              <a:ea typeface="+mn-ea"/>
              <a:cs typeface="+mn-cs"/>
            </a:endParaRPr>
          </a:p>
          <a:p>
            <a:pPr marL="537620" marR="5080" indent="-304792">
              <a:lnSpc>
                <a:spcPct val="90000"/>
              </a:lnSpc>
              <a:spcBef>
                <a:spcPts val="409"/>
              </a:spcBef>
              <a:buFont typeface="Arial" panose="020b0604020202020204" pitchFamily="34" charset="0"/>
              <a:buChar char="•"/>
              <a:tabLst>
                <a:tab pos="3881870"/>
              </a:tabLst>
            </a:pPr>
            <a:r>
              <a:rPr lang="en-US" sz="1800" kern="1200">
                <a:solidFill>
                  <a:schemeClr val="tx1"/>
                </a:solidFill>
                <a:latin typeface="Arial" panose="020b0604020202020204" pitchFamily="34" charset="0"/>
                <a:ea typeface="+mn-ea"/>
                <a:cs typeface="+mn-cs"/>
              </a:rPr>
              <a:t>Bể</a:t>
            </a:r>
            <a:r>
              <a:rPr lang="en-US" sz="1800" kern="1200" spc="-3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sodium</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hydroxide</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kèm</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nhiệt</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và</a:t>
            </a:r>
            <a:r>
              <a:rPr lang="en-US" sz="1800" kern="1200" spc="-25">
                <a:solidFill>
                  <a:schemeClr val="tx1"/>
                </a:solidFill>
                <a:latin typeface="Arial" panose="020b0604020202020204" pitchFamily="34" charset="0"/>
                <a:ea typeface="+mn-ea"/>
                <a:cs typeface="+mn-cs"/>
              </a:rPr>
              <a:t> lực  </a:t>
            </a:r>
            <a:r>
              <a:rPr lang="en-US" sz="1800" kern="1200">
                <a:solidFill>
                  <a:schemeClr val="tx1"/>
                </a:solidFill>
                <a:latin typeface="Arial" panose="020b0604020202020204" pitchFamily="34" charset="0"/>
                <a:ea typeface="+mn-ea"/>
                <a:cs typeface="+mn-cs"/>
              </a:rPr>
              <a:t>căng</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vải</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hoặc</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không</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có</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lực</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căng,</a:t>
            </a:r>
            <a:r>
              <a:rPr lang="en-US" sz="1800" kern="1200" spc="-20">
                <a:solidFill>
                  <a:schemeClr val="tx1"/>
                </a:solidFill>
                <a:latin typeface="Arial" panose="020b0604020202020204" pitchFamily="34" charset="0"/>
                <a:ea typeface="+mn-ea"/>
                <a:cs typeface="+mn-cs"/>
              </a:rPr>
              <a:t> </a:t>
            </a:r>
            <a:r>
              <a:rPr lang="en-US" sz="1800" kern="1200" spc="-25">
                <a:solidFill>
                  <a:schemeClr val="tx1"/>
                </a:solidFill>
                <a:latin typeface="Arial" panose="020b0604020202020204" pitchFamily="34" charset="0"/>
                <a:ea typeface="+mn-ea"/>
                <a:cs typeface="+mn-cs"/>
              </a:rPr>
              <a:t>sau </a:t>
            </a:r>
            <a:r>
              <a:rPr lang="en-US" sz="1800" kern="1200">
                <a:solidFill>
                  <a:schemeClr val="tx1"/>
                </a:solidFill>
                <a:latin typeface="Arial" panose="020b0604020202020204" pitchFamily="34" charset="0"/>
                <a:ea typeface="+mn-ea"/>
                <a:cs typeface="+mn-cs"/>
              </a:rPr>
              <a:t>đó</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trung</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hòa</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bằng</a:t>
            </a:r>
            <a:r>
              <a:rPr lang="en-US" sz="1800" kern="1200" spc="-20">
                <a:solidFill>
                  <a:schemeClr val="tx1"/>
                </a:solidFill>
                <a:latin typeface="Arial" panose="020b0604020202020204" pitchFamily="34" charset="0"/>
                <a:ea typeface="+mn-ea"/>
                <a:cs typeface="+mn-cs"/>
              </a:rPr>
              <a:t> </a:t>
            </a:r>
            <a:r>
              <a:rPr lang="en-US" sz="1800" kern="1200" err="1">
                <a:solidFill>
                  <a:schemeClr val="tx1"/>
                </a:solidFill>
                <a:latin typeface="Arial" panose="020b0604020202020204" pitchFamily="34" charset="0"/>
                <a:ea typeface="+mn-ea"/>
                <a:cs typeface="+mn-cs"/>
              </a:rPr>
              <a:t>axit</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và</a:t>
            </a:r>
            <a:r>
              <a:rPr lang="en-US" sz="1800" kern="1200" spc="-25">
                <a:solidFill>
                  <a:schemeClr val="tx1"/>
                </a:solidFill>
                <a:latin typeface="Arial" panose="020b0604020202020204" pitchFamily="34" charset="0"/>
                <a:ea typeface="+mn-ea"/>
                <a:cs typeface="+mn-cs"/>
              </a:rPr>
              <a:t> </a:t>
            </a:r>
            <a:r>
              <a:rPr lang="en-US" sz="1800" kern="1200" spc="-20">
                <a:solidFill>
                  <a:schemeClr val="tx1"/>
                </a:solidFill>
                <a:latin typeface="Arial" panose="020b0604020202020204" pitchFamily="34" charset="0"/>
                <a:ea typeface="+mn-ea"/>
                <a:cs typeface="+mn-cs"/>
              </a:rPr>
              <a:t>giặt</a:t>
            </a:r>
            <a:endParaRPr lang="en-US" sz="1800" kern="1200">
              <a:solidFill>
                <a:schemeClr val="tx1"/>
              </a:solidFill>
              <a:latin typeface="Arial" panose="020b0604020202020204" pitchFamily="34" charset="0"/>
              <a:ea typeface="+mn-ea"/>
              <a:cs typeface="+mn-cs"/>
            </a:endParaRPr>
          </a:p>
          <a:p>
            <a:pPr marL="537620" indent="-304792">
              <a:lnSpc>
                <a:spcPct val="90000"/>
              </a:lnSpc>
              <a:spcBef>
                <a:spcPts val="311"/>
              </a:spcBef>
              <a:buFont typeface="Arial" panose="020b0604020202020204" pitchFamily="34" charset="0"/>
              <a:buChar char="•"/>
              <a:tabLst>
                <a:tab pos="4122317"/>
              </a:tabLst>
            </a:pPr>
            <a:r>
              <a:rPr lang="en-US" sz="1800" kern="1200">
                <a:solidFill>
                  <a:schemeClr val="tx1"/>
                </a:solidFill>
                <a:latin typeface="Arial" panose="020b0604020202020204" pitchFamily="34" charset="0"/>
                <a:ea typeface="+mn-ea"/>
                <a:cs typeface="+mn-cs"/>
              </a:rPr>
              <a:t>Ammonia</a:t>
            </a:r>
            <a:r>
              <a:rPr lang="en-US" sz="1800" kern="1200" spc="-3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(rất</a:t>
            </a:r>
            <a:r>
              <a:rPr lang="en-US" sz="1800" kern="1200" spc="-25">
                <a:solidFill>
                  <a:schemeClr val="tx1"/>
                </a:solidFill>
                <a:latin typeface="Arial" panose="020b0604020202020204" pitchFamily="34" charset="0"/>
                <a:ea typeface="+mn-ea"/>
                <a:cs typeface="+mn-cs"/>
              </a:rPr>
              <a:t> </a:t>
            </a:r>
            <a:r>
              <a:rPr lang="en-US" sz="1800" kern="1200" spc="-20">
                <a:solidFill>
                  <a:schemeClr val="tx1"/>
                </a:solidFill>
                <a:latin typeface="Arial" panose="020b0604020202020204" pitchFamily="34" charset="0"/>
                <a:ea typeface="+mn-ea"/>
                <a:cs typeface="+mn-cs"/>
              </a:rPr>
              <a:t>hiếm)</a:t>
            </a:r>
            <a:endParaRPr lang="en-US" sz="1800" kern="1200">
              <a:solidFill>
                <a:schemeClr val="tx1"/>
              </a:solidFill>
              <a:latin typeface="Arial" panose="020b0604020202020204" pitchFamily="34" charset="0"/>
              <a:ea typeface="+mn-ea"/>
              <a:cs typeface="+mn-cs"/>
            </a:endParaRPr>
          </a:p>
          <a:p>
            <a:pPr marR="554341">
              <a:lnSpc>
                <a:spcPct val="90000"/>
              </a:lnSpc>
              <a:spcBef>
                <a:spcPts val="531"/>
              </a:spcBef>
            </a:pPr>
            <a:r>
              <a:rPr lang="en-US" sz="1800" b="1" kern="1200">
                <a:solidFill>
                  <a:schemeClr val="tx1"/>
                </a:solidFill>
                <a:latin typeface="Arial" panose="020b0604020202020204" pitchFamily="34" charset="0"/>
                <a:ea typeface="+mn-ea"/>
                <a:cs typeface="+mn-cs"/>
              </a:rPr>
              <a:t>Giải</a:t>
            </a:r>
            <a:r>
              <a:rPr lang="en-US" sz="1800" b="1" kern="1200" spc="-20">
                <a:solidFill>
                  <a:schemeClr val="tx1"/>
                </a:solidFill>
                <a:latin typeface="Arial" panose="020b0604020202020204" pitchFamily="34" charset="0"/>
                <a:ea typeface="+mn-ea"/>
                <a:cs typeface="+mn-cs"/>
              </a:rPr>
              <a:t> </a:t>
            </a:r>
            <a:r>
              <a:rPr lang="en-US" sz="1800" b="1" kern="1200">
                <a:solidFill>
                  <a:schemeClr val="tx1"/>
                </a:solidFill>
                <a:latin typeface="Arial" panose="020b0604020202020204" pitchFamily="34" charset="0"/>
                <a:ea typeface="+mn-ea"/>
                <a:cs typeface="+mn-cs"/>
              </a:rPr>
              <a:t>pháp</a:t>
            </a:r>
            <a:r>
              <a:rPr lang="en-US" sz="1800" b="1" kern="1200" spc="-20">
                <a:solidFill>
                  <a:schemeClr val="tx1"/>
                </a:solidFill>
                <a:latin typeface="Arial" panose="020b0604020202020204" pitchFamily="34" charset="0"/>
                <a:ea typeface="+mn-ea"/>
                <a:cs typeface="+mn-cs"/>
              </a:rPr>
              <a:t> </a:t>
            </a:r>
            <a:r>
              <a:rPr lang="en-US" sz="1800" b="1" kern="1200">
                <a:solidFill>
                  <a:schemeClr val="tx1"/>
                </a:solidFill>
                <a:latin typeface="Arial" panose="020b0604020202020204" pitchFamily="34" charset="0"/>
                <a:ea typeface="+mn-ea"/>
                <a:cs typeface="+mn-cs"/>
              </a:rPr>
              <a:t>tăng</a:t>
            </a:r>
            <a:r>
              <a:rPr lang="en-US" sz="1800" b="1" kern="1200" spc="-20">
                <a:solidFill>
                  <a:schemeClr val="tx1"/>
                </a:solidFill>
                <a:latin typeface="Arial" panose="020b0604020202020204" pitchFamily="34" charset="0"/>
                <a:ea typeface="+mn-ea"/>
                <a:cs typeface="+mn-cs"/>
              </a:rPr>
              <a:t> </a:t>
            </a:r>
            <a:r>
              <a:rPr lang="en-US" sz="1800" b="1" kern="1200">
                <a:solidFill>
                  <a:schemeClr val="tx1"/>
                </a:solidFill>
                <a:latin typeface="Arial" panose="020b0604020202020204" pitchFamily="34" charset="0"/>
                <a:ea typeface="+mn-ea"/>
                <a:cs typeface="+mn-cs"/>
              </a:rPr>
              <a:t>hiệu</a:t>
            </a:r>
            <a:r>
              <a:rPr lang="en-US" sz="1800" b="1" kern="1200" spc="-20">
                <a:solidFill>
                  <a:schemeClr val="tx1"/>
                </a:solidFill>
                <a:latin typeface="Arial" panose="020b0604020202020204" pitchFamily="34" charset="0"/>
                <a:ea typeface="+mn-ea"/>
                <a:cs typeface="+mn-cs"/>
              </a:rPr>
              <a:t> </a:t>
            </a:r>
            <a:r>
              <a:rPr lang="en-US" sz="1800" b="1" kern="1200">
                <a:solidFill>
                  <a:schemeClr val="tx1"/>
                </a:solidFill>
                <a:latin typeface="Arial" panose="020b0604020202020204" pitchFamily="34" charset="0"/>
                <a:ea typeface="+mn-ea"/>
                <a:cs typeface="+mn-cs"/>
              </a:rPr>
              <a:t>quả</a:t>
            </a:r>
            <a:r>
              <a:rPr lang="en-US" sz="1800" b="1" kern="1200" spc="-20">
                <a:solidFill>
                  <a:schemeClr val="tx1"/>
                </a:solidFill>
                <a:latin typeface="Arial" panose="020b0604020202020204" pitchFamily="34" charset="0"/>
                <a:ea typeface="+mn-ea"/>
                <a:cs typeface="+mn-cs"/>
              </a:rPr>
              <a:t> năng </a:t>
            </a:r>
            <a:r>
              <a:rPr lang="en-US" sz="1800" b="1" kern="1200" spc="-11">
                <a:solidFill>
                  <a:schemeClr val="tx1"/>
                </a:solidFill>
                <a:latin typeface="Arial" panose="020b0604020202020204" pitchFamily="34" charset="0"/>
                <a:ea typeface="+mn-ea"/>
                <a:cs typeface="+mn-cs"/>
              </a:rPr>
              <a:t>lượng</a:t>
            </a:r>
            <a:endParaRPr lang="en-US" sz="1800" kern="1200">
              <a:solidFill>
                <a:schemeClr val="tx1"/>
              </a:solidFill>
              <a:latin typeface="Arial" panose="020b0604020202020204" pitchFamily="34" charset="0"/>
              <a:ea typeface="+mn-ea"/>
              <a:cs typeface="+mn-cs"/>
            </a:endParaRPr>
          </a:p>
          <a:p>
            <a:pPr marL="537620" marR="188590" indent="-304792">
              <a:lnSpc>
                <a:spcPct val="90000"/>
              </a:lnSpc>
              <a:spcBef>
                <a:spcPts val="244"/>
              </a:spcBef>
              <a:buFont typeface="Arial" panose="020b0604020202020204" pitchFamily="34" charset="0"/>
              <a:buChar char="•"/>
              <a:tabLst>
                <a:tab pos="4123588"/>
              </a:tabLst>
            </a:pPr>
            <a:r>
              <a:rPr lang="en-US" sz="1800" kern="1200">
                <a:solidFill>
                  <a:schemeClr val="tx1"/>
                </a:solidFill>
                <a:latin typeface="Arial" panose="020b0604020202020204" pitchFamily="34" charset="0"/>
                <a:ea typeface="+mn-ea"/>
                <a:cs typeface="+mn-cs"/>
              </a:rPr>
              <a:t>Tối</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ưu</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hóa</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lượng</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hơi</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nước</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cấp</a:t>
            </a:r>
            <a:r>
              <a:rPr lang="en-US" sz="1800" kern="1200" spc="-20">
                <a:solidFill>
                  <a:schemeClr val="tx1"/>
                </a:solidFill>
                <a:latin typeface="Arial" panose="020b0604020202020204" pitchFamily="34" charset="0"/>
                <a:ea typeface="+mn-ea"/>
                <a:cs typeface="+mn-cs"/>
              </a:rPr>
              <a:t> </a:t>
            </a:r>
            <a:r>
              <a:rPr lang="en-US" sz="1800" kern="1200" spc="-25">
                <a:solidFill>
                  <a:schemeClr val="tx1"/>
                </a:solidFill>
                <a:latin typeface="Arial" panose="020b0604020202020204" pitchFamily="34" charset="0"/>
                <a:ea typeface="+mn-ea"/>
                <a:cs typeface="+mn-cs"/>
              </a:rPr>
              <a:t>cho </a:t>
            </a:r>
            <a:r>
              <a:rPr lang="en-US" sz="1800" kern="1200">
                <a:solidFill>
                  <a:schemeClr val="tx1"/>
                </a:solidFill>
                <a:latin typeface="Arial" panose="020b0604020202020204" pitchFamily="34" charset="0"/>
                <a:ea typeface="+mn-ea"/>
                <a:cs typeface="+mn-cs"/>
              </a:rPr>
              <a:t>trống</a:t>
            </a:r>
            <a:r>
              <a:rPr lang="en-US" sz="1800" kern="1200" spc="-31">
                <a:solidFill>
                  <a:schemeClr val="tx1"/>
                </a:solidFill>
                <a:latin typeface="Arial" panose="020b0604020202020204" pitchFamily="34" charset="0"/>
                <a:ea typeface="+mn-ea"/>
                <a:cs typeface="+mn-cs"/>
              </a:rPr>
              <a:t> </a:t>
            </a:r>
            <a:r>
              <a:rPr lang="en-US" sz="1800" kern="1200" spc="-25">
                <a:solidFill>
                  <a:schemeClr val="tx1"/>
                </a:solidFill>
                <a:latin typeface="Arial" panose="020b0604020202020204" pitchFamily="34" charset="0"/>
                <a:ea typeface="+mn-ea"/>
                <a:cs typeface="+mn-cs"/>
              </a:rPr>
              <a:t>sấy, </a:t>
            </a:r>
            <a:r>
              <a:rPr lang="en-US" sz="1800" kern="1200">
                <a:solidFill>
                  <a:schemeClr val="tx1"/>
                </a:solidFill>
                <a:latin typeface="Arial" panose="020b0604020202020204" pitchFamily="34" charset="0"/>
                <a:ea typeface="+mn-ea"/>
                <a:cs typeface="+mn-cs"/>
              </a:rPr>
              <a:t>nhà</a:t>
            </a:r>
            <a:r>
              <a:rPr lang="en-US" sz="1800" kern="1200" spc="-3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cung</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cấp</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tuyên</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bố</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tiết</a:t>
            </a:r>
            <a:r>
              <a:rPr lang="en-US" sz="1800" kern="1200" spc="-25">
                <a:solidFill>
                  <a:schemeClr val="tx1"/>
                </a:solidFill>
                <a:latin typeface="Arial" panose="020b0604020202020204" pitchFamily="34" charset="0"/>
                <a:ea typeface="+mn-ea"/>
                <a:cs typeface="+mn-cs"/>
              </a:rPr>
              <a:t> </a:t>
            </a:r>
            <a:r>
              <a:rPr lang="en-US" sz="1800" kern="1200" spc="-20">
                <a:solidFill>
                  <a:schemeClr val="tx1"/>
                </a:solidFill>
                <a:latin typeface="Arial" panose="020b0604020202020204" pitchFamily="34" charset="0"/>
                <a:ea typeface="+mn-ea"/>
                <a:cs typeface="+mn-cs"/>
              </a:rPr>
              <a:t>kiệm </a:t>
            </a:r>
            <a:r>
              <a:rPr lang="en-US" sz="1800" kern="1200">
                <a:solidFill>
                  <a:schemeClr val="tx1"/>
                </a:solidFill>
                <a:latin typeface="Arial" panose="020b0604020202020204" pitchFamily="34" charset="0"/>
                <a:ea typeface="+mn-ea"/>
                <a:cs typeface="+mn-cs"/>
              </a:rPr>
              <a:t>~14%</a:t>
            </a:r>
            <a:r>
              <a:rPr lang="en-US" sz="1800" kern="1200" spc="-3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hơi</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nước</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nhưng</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nhận</a:t>
            </a:r>
            <a:r>
              <a:rPr lang="en-US" sz="1800" kern="1200" spc="-25">
                <a:solidFill>
                  <a:schemeClr val="tx1"/>
                </a:solidFill>
                <a:latin typeface="Arial" panose="020b0604020202020204" pitchFamily="34" charset="0"/>
                <a:ea typeface="+mn-ea"/>
                <a:cs typeface="+mn-cs"/>
              </a:rPr>
              <a:t> </a:t>
            </a:r>
            <a:r>
              <a:rPr lang="en-US" sz="1800" kern="1200" spc="-20">
                <a:solidFill>
                  <a:schemeClr val="tx1"/>
                </a:solidFill>
                <a:latin typeface="Arial" panose="020b0604020202020204" pitchFamily="34" charset="0"/>
                <a:ea typeface="+mn-ea"/>
                <a:cs typeface="+mn-cs"/>
              </a:rPr>
              <a:t>định </a:t>
            </a:r>
            <a:r>
              <a:rPr lang="en-US" sz="1800" kern="1200">
                <a:solidFill>
                  <a:schemeClr val="tx1"/>
                </a:solidFill>
                <a:latin typeface="Arial" panose="020b0604020202020204" pitchFamily="34" charset="0"/>
                <a:ea typeface="+mn-ea"/>
                <a:cs typeface="+mn-cs"/>
              </a:rPr>
              <a:t>này</a:t>
            </a:r>
            <a:r>
              <a:rPr lang="en-US" sz="1800" kern="1200" spc="-3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không</a:t>
            </a:r>
            <a:r>
              <a:rPr lang="en-US" sz="1800" kern="1200" spc="-3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thể</a:t>
            </a:r>
            <a:r>
              <a:rPr lang="en-US" sz="1800" kern="1200" spc="-3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kiểm</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chứng;</a:t>
            </a:r>
            <a:r>
              <a:rPr lang="en-US" sz="1800" kern="1200" spc="-31">
                <a:solidFill>
                  <a:schemeClr val="tx1"/>
                </a:solidFill>
                <a:latin typeface="Arial" panose="020b0604020202020204" pitchFamily="34" charset="0"/>
                <a:ea typeface="+mn-ea"/>
                <a:cs typeface="+mn-cs"/>
              </a:rPr>
              <a:t> </a:t>
            </a:r>
            <a:r>
              <a:rPr lang="en-US" sz="1800" kern="1200" spc="-25">
                <a:solidFill>
                  <a:schemeClr val="tx1"/>
                </a:solidFill>
                <a:latin typeface="Arial" panose="020b0604020202020204" pitchFamily="34" charset="0"/>
                <a:ea typeface="+mn-ea"/>
                <a:cs typeface="+mn-cs"/>
              </a:rPr>
              <a:t>các </a:t>
            </a:r>
            <a:r>
              <a:rPr lang="en-US" sz="1800" kern="1200">
                <a:solidFill>
                  <a:schemeClr val="tx1"/>
                </a:solidFill>
                <a:latin typeface="Arial" panose="020b0604020202020204" pitchFamily="34" charset="0"/>
                <a:ea typeface="+mn-ea"/>
                <a:cs typeface="+mn-cs"/>
              </a:rPr>
              <a:t>công</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ty</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đã</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nhận</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thấy</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cải</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tiến</a:t>
            </a:r>
            <a:r>
              <a:rPr lang="en-US" sz="1800" kern="1200" spc="-20">
                <a:solidFill>
                  <a:schemeClr val="tx1"/>
                </a:solidFill>
                <a:latin typeface="Arial" panose="020b0604020202020204" pitchFamily="34" charset="0"/>
                <a:ea typeface="+mn-ea"/>
                <a:cs typeface="+mn-cs"/>
              </a:rPr>
              <a:t> trong </a:t>
            </a:r>
            <a:r>
              <a:rPr lang="en-US" sz="1800" kern="1200">
                <a:solidFill>
                  <a:schemeClr val="tx1"/>
                </a:solidFill>
                <a:latin typeface="Arial" panose="020b0604020202020204" pitchFamily="34" charset="0"/>
                <a:ea typeface="+mn-ea"/>
                <a:cs typeface="+mn-cs"/>
              </a:rPr>
              <a:t>chất</a:t>
            </a:r>
            <a:r>
              <a:rPr lang="en-US" sz="1800" kern="1200" spc="-31">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lượng</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và</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kiểm</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soát</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quy</a:t>
            </a:r>
            <a:r>
              <a:rPr lang="en-US" sz="1800" kern="1200" spc="-25">
                <a:solidFill>
                  <a:schemeClr val="tx1"/>
                </a:solidFill>
                <a:latin typeface="Arial" panose="020b0604020202020204" pitchFamily="34" charset="0"/>
                <a:ea typeface="+mn-ea"/>
                <a:cs typeface="+mn-cs"/>
              </a:rPr>
              <a:t> </a:t>
            </a:r>
            <a:r>
              <a:rPr lang="en-US" sz="1800" kern="1200" spc="-20">
                <a:solidFill>
                  <a:schemeClr val="tx1"/>
                </a:solidFill>
                <a:latin typeface="Arial" panose="020b0604020202020204" pitchFamily="34" charset="0"/>
                <a:ea typeface="+mn-ea"/>
                <a:cs typeface="+mn-cs"/>
              </a:rPr>
              <a:t>trình</a:t>
            </a:r>
          </a:p>
          <a:p>
            <a:pPr marL="537620" marR="188590" indent="-304792">
              <a:lnSpc>
                <a:spcPct val="90000"/>
              </a:lnSpc>
              <a:spcBef>
                <a:spcPts val="244"/>
              </a:spcBef>
              <a:buFont typeface="Arial" panose="020b0604020202020204" pitchFamily="34" charset="0"/>
              <a:buChar char="•"/>
              <a:tabLst>
                <a:tab pos="4123588"/>
              </a:tabLst>
            </a:pPr>
            <a:r>
              <a:rPr lang="en-US" sz="1800" kern="1200">
                <a:solidFill>
                  <a:schemeClr val="tx1"/>
                </a:solidFill>
                <a:latin typeface="Arial" panose="020b0604020202020204" pitchFamily="34" charset="0"/>
                <a:ea typeface="+mn-ea"/>
                <a:cs typeface="+mn-cs"/>
              </a:rPr>
              <a:t>Thu</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hồi</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nhiệt</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từ</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nước</a:t>
            </a:r>
            <a:r>
              <a:rPr lang="en-US" sz="1800" kern="1200" spc="-20">
                <a:solidFill>
                  <a:schemeClr val="tx1"/>
                </a:solidFill>
                <a:latin typeface="Arial" panose="020b0604020202020204" pitchFamily="34" charset="0"/>
                <a:ea typeface="+mn-ea"/>
                <a:cs typeface="+mn-cs"/>
              </a:rPr>
              <a:t> thải</a:t>
            </a:r>
          </a:p>
          <a:p>
            <a:pPr marL="537620" marR="188590" indent="-304792">
              <a:lnSpc>
                <a:spcPct val="90000"/>
              </a:lnSpc>
              <a:spcBef>
                <a:spcPts val="244"/>
              </a:spcBef>
              <a:buFont typeface="Arial" panose="020b0604020202020204" pitchFamily="34" charset="0"/>
              <a:buChar char="•"/>
              <a:tabLst>
                <a:tab pos="4123588"/>
              </a:tabLst>
            </a:pPr>
            <a:r>
              <a:rPr lang="en-US" sz="1800" kern="1200">
                <a:solidFill>
                  <a:schemeClr val="tx1"/>
                </a:solidFill>
                <a:latin typeface="Arial" panose="020b0604020202020204" pitchFamily="34" charset="0"/>
                <a:ea typeface="+mn-ea"/>
                <a:cs typeface="+mn-cs"/>
              </a:rPr>
              <a:t>Thu</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hồi</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kiềm</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(slide</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tiếp</a:t>
            </a:r>
            <a:r>
              <a:rPr lang="en-US" sz="1800" kern="1200" spc="-25">
                <a:solidFill>
                  <a:schemeClr val="tx1"/>
                </a:solidFill>
                <a:latin typeface="Arial" panose="020b0604020202020204" pitchFamily="34" charset="0"/>
                <a:ea typeface="+mn-ea"/>
                <a:cs typeface="+mn-cs"/>
              </a:rPr>
              <a:t> </a:t>
            </a:r>
            <a:r>
              <a:rPr lang="en-US" sz="1800" kern="1200" spc="-11">
                <a:solidFill>
                  <a:schemeClr val="tx1"/>
                </a:solidFill>
                <a:latin typeface="Arial" panose="020b0604020202020204" pitchFamily="34" charset="0"/>
                <a:ea typeface="+mn-ea"/>
                <a:cs typeface="+mn-cs"/>
              </a:rPr>
              <a:t>theo)</a:t>
            </a:r>
          </a:p>
          <a:p>
            <a:pPr marL="537620" marR="188590" indent="-304792">
              <a:lnSpc>
                <a:spcPct val="90000"/>
              </a:lnSpc>
              <a:spcBef>
                <a:spcPts val="244"/>
              </a:spcBef>
              <a:buFont typeface="Arial" panose="020b0604020202020204" pitchFamily="34" charset="0"/>
              <a:buChar char="•"/>
              <a:tabLst>
                <a:tab pos="4123588"/>
              </a:tabLst>
            </a:pPr>
            <a:r>
              <a:rPr lang="en-US" sz="1800" kern="1200">
                <a:solidFill>
                  <a:schemeClr val="tx1"/>
                </a:solidFill>
                <a:latin typeface="Arial" panose="020b0604020202020204" pitchFamily="34" charset="0"/>
                <a:ea typeface="+mn-ea"/>
                <a:cs typeface="+mn-cs"/>
              </a:rPr>
              <a:t>Tái</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sử</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dụng</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nước</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thải</a:t>
            </a:r>
            <a:r>
              <a:rPr lang="en-US" sz="1800" kern="1200" spc="-1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từ</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kiếm</a:t>
            </a:r>
            <a:r>
              <a:rPr lang="en-US" sz="1800" kern="1200" spc="-31">
                <a:solidFill>
                  <a:schemeClr val="tx1"/>
                </a:solidFill>
                <a:latin typeface="Arial" panose="020b0604020202020204" pitchFamily="34" charset="0"/>
                <a:ea typeface="+mn-ea"/>
                <a:cs typeface="+mn-cs"/>
              </a:rPr>
              <a:t> </a:t>
            </a:r>
            <a:r>
              <a:rPr lang="en-US" sz="1800" kern="1200" spc="-20">
                <a:solidFill>
                  <a:schemeClr val="tx1"/>
                </a:solidFill>
                <a:latin typeface="Arial" panose="020b0604020202020204" pitchFamily="34" charset="0"/>
                <a:ea typeface="+mn-ea"/>
                <a:cs typeface="+mn-cs"/>
              </a:rPr>
              <a:t>bóng </a:t>
            </a:r>
            <a:r>
              <a:rPr lang="en-US" sz="1800" kern="1200">
                <a:solidFill>
                  <a:schemeClr val="tx1"/>
                </a:solidFill>
                <a:latin typeface="Arial" panose="020b0604020202020204" pitchFamily="34" charset="0"/>
                <a:ea typeface="+mn-ea"/>
                <a:cs typeface="+mn-cs"/>
              </a:rPr>
              <a:t>trong</a:t>
            </a:r>
            <a:r>
              <a:rPr lang="en-US" sz="1800" kern="1200" spc="-25">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công</a:t>
            </a:r>
            <a:r>
              <a:rPr lang="en-US" sz="1800" kern="1200" spc="-20">
                <a:solidFill>
                  <a:schemeClr val="tx1"/>
                </a:solidFill>
                <a:latin typeface="Arial" panose="020b0604020202020204" pitchFamily="34" charset="0"/>
                <a:ea typeface="+mn-ea"/>
                <a:cs typeface="+mn-cs"/>
              </a:rPr>
              <a:t> </a:t>
            </a:r>
            <a:r>
              <a:rPr lang="en-US" sz="1800" kern="1200">
                <a:solidFill>
                  <a:schemeClr val="tx1"/>
                </a:solidFill>
                <a:latin typeface="Arial" panose="020b0604020202020204" pitchFamily="34" charset="0"/>
                <a:ea typeface="+mn-ea"/>
                <a:cs typeface="+mn-cs"/>
              </a:rPr>
              <a:t>đoạn</a:t>
            </a:r>
            <a:r>
              <a:rPr lang="en-US" sz="1800" kern="1200" spc="-25">
                <a:solidFill>
                  <a:schemeClr val="tx1"/>
                </a:solidFill>
                <a:latin typeface="Arial" panose="020b0604020202020204" pitchFamily="34" charset="0"/>
                <a:ea typeface="+mn-ea"/>
                <a:cs typeface="+mn-cs"/>
              </a:rPr>
              <a:t> nấu</a:t>
            </a:r>
            <a:endParaRPr lang="en-US" sz="1800" kern="1200">
              <a:solidFill>
                <a:schemeClr val="tx1"/>
              </a:solidFill>
              <a:latin typeface="Arial" panose="020b0604020202020204" pitchFamily="34" charset="0"/>
              <a:ea typeface="+mn-ea"/>
              <a:cs typeface="+mn-cs"/>
            </a:endParaRPr>
          </a:p>
          <a:p>
            <a:pPr marL="309026" marR="188590" indent="-304792">
              <a:lnSpc>
                <a:spcPct val="90000"/>
              </a:lnSpc>
              <a:spcBef>
                <a:spcPts val="244"/>
              </a:spcBef>
              <a:buFont typeface="Arial" panose="020b0604020202020204" pitchFamily="34" charset="0"/>
              <a:buChar char="•"/>
              <a:tabLst>
                <a:tab pos="4123588"/>
              </a:tabLst>
            </a:pPr>
            <a:endParaRPr lang="en-US" sz="1800" kern="1200">
              <a:solidFill>
                <a:schemeClr val="tx1"/>
              </a:solidFill>
              <a:latin typeface="Arial" panose="020b0604020202020204" pitchFamily="34" charset="0"/>
              <a:ea typeface="+mn-ea"/>
              <a:cs typeface="+mn-cs"/>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838200" y="1088397"/>
            <a:ext cx="10515600" cy="602291"/>
          </a:xfrm>
        </p:spPr>
        <p:txBody>
          <a:bodyPr anchor="ctr">
            <a:normAutofit/>
          </a:bodyPr>
          <a:lstStyle/>
          <a:p>
            <a:r>
              <a:rPr lang="en-US" b="1">
                <a:latin typeface="Arial" panose="020b0604020202020204" pitchFamily="34" charset="0"/>
                <a:cs typeface="Arial" panose="020b0604020202020204" pitchFamily="34" charset="0"/>
              </a:rPr>
              <a:t>Sản xuất sợi, kéo sợi</a:t>
            </a:r>
          </a:p>
        </p:txBody>
      </p:sp>
      <p:pic>
        <p:nvPicPr>
          <p:cNvPr id="3" name="Picture 2">
            <a:extLst>
              <a:ext uri="{FF2B5EF4-FFF2-40B4-BE49-F238E27FC236}">
                <a16:creationId xmlns:a16="http://schemas.microsoft.com/office/drawing/2014/main" id="{81BA64BD-E26B-42E2-A2AA-F3FD1DFF08F2}"/>
              </a:ext>
            </a:extLst>
          </p:cNvPr>
          <p:cNvPicPr>
            <a:picLocks noChangeAspect="1"/>
          </p:cNvPicPr>
          <p:nvPr/>
        </p:nvPicPr>
        <p:blipFill>
          <a:blip r:embed="rId2"/>
          <a:stretch>
            <a:fillRect/>
          </a:stretch>
        </p:blipFill>
        <p:spPr>
          <a:xfrm>
            <a:off x="6462298" y="2171270"/>
            <a:ext cx="5397500" cy="3598333"/>
          </a:xfrm>
          <a:prstGeom prst="rect">
            <a:avLst/>
          </a:prstGeom>
        </p:spPr>
      </p:pic>
      <p:pic>
        <p:nvPicPr>
          <p:cNvPr id="6" name="Picture 5">
            <a:extLst>
              <a:ext uri="{FF2B5EF4-FFF2-40B4-BE49-F238E27FC236}">
                <a16:creationId xmlns:a16="http://schemas.microsoft.com/office/drawing/2014/main" id="{C5B8DC93-70D7-433B-A2E4-47EF429A5A23}"/>
              </a:ext>
            </a:extLst>
          </p:cNvPr>
          <p:cNvPicPr>
            <a:picLocks noChangeAspect="1"/>
          </p:cNvPicPr>
          <p:nvPr/>
        </p:nvPicPr>
        <p:blipFill>
          <a:blip r:embed="rId3"/>
          <a:stretch>
            <a:fillRect/>
          </a:stretch>
        </p:blipFill>
        <p:spPr>
          <a:xfrm>
            <a:off x="332204" y="2171270"/>
            <a:ext cx="5397501" cy="3598333"/>
          </a:xfrm>
          <a:prstGeom prst="rect">
            <a:avLst/>
          </a:prstGeom>
        </p:spPr>
      </p:pic>
    </p:spTree>
    <p:extLst>
      <p:ext uri="{BB962C8B-B14F-4D97-AF65-F5344CB8AC3E}">
        <p14:creationId xmlns:p14="http://schemas.microsoft.com/office/powerpoint/2010/main" val="1924605316"/>
      </p:ext>
    </p:ext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object 2">
            <a:extLst>
              <a:ext uri="{FF2B5EF4-FFF2-40B4-BE49-F238E27FC236}">
                <a16:creationId xmlns:a16="http://schemas.microsoft.com/office/drawing/2014/main" id="{5F2AD7BF-364B-4845-B475-94DE4F31DC02}"/>
              </a:ext>
            </a:extLst>
          </p:cNvPr>
          <p:cNvSpPr txBox="1">
            <a:spLocks noGrp="1"/>
          </p:cNvSpPr>
          <p:nvPr>
            <p:ph type="title"/>
          </p:nvPr>
        </p:nvSpPr>
        <p:spPr>
          <a:xfrm>
            <a:off x="1599527" y="1147403"/>
            <a:ext cx="8030237" cy="454421"/>
          </a:xfrm>
          <a:prstGeom prst="rect">
            <a:avLst/>
          </a:prstGeom>
        </p:spPr>
        <p:txBody>
          <a:bodyPr spcFirstLastPara="1" vert="horz" wrap="square" lIns="0" tIns="6351" rIns="0" bIns="0" rtlCol="0" anchor="ctr" anchorCtr="0">
            <a:spAutoFit/>
          </a:bodyPr>
          <a:lstStyle/>
          <a:p>
            <a:pPr marL="12700" marR="5080">
              <a:lnSpc>
                <a:spcPct val="101400"/>
              </a:lnSpc>
              <a:spcBef>
                <a:spcPts val="51"/>
              </a:spcBef>
            </a:pPr>
            <a:r>
              <a:rPr/>
              <a:t>Thu</a:t>
            </a:r>
            <a:r>
              <a:rPr spc="-51"/>
              <a:t> </a:t>
            </a:r>
            <a:r>
              <a:rPr/>
              <a:t>hồi</a:t>
            </a:r>
            <a:r>
              <a:rPr spc="-55"/>
              <a:t> </a:t>
            </a:r>
            <a:r>
              <a:rPr/>
              <a:t>lãng</a:t>
            </a:r>
            <a:r>
              <a:rPr spc="-51"/>
              <a:t> </a:t>
            </a:r>
            <a:r>
              <a:rPr/>
              <a:t>phí</a:t>
            </a:r>
            <a:r>
              <a:rPr spc="-51"/>
              <a:t> </a:t>
            </a:r>
            <a:r>
              <a:rPr/>
              <a:t>(NPOs)</a:t>
            </a:r>
            <a:r>
              <a:rPr spc="-40"/>
              <a:t> </a:t>
            </a:r>
            <a:r>
              <a:rPr/>
              <a:t>–</a:t>
            </a:r>
            <a:r>
              <a:rPr spc="-45"/>
              <a:t> </a:t>
            </a:r>
            <a:r>
              <a:rPr/>
              <a:t>Bộ</a:t>
            </a:r>
            <a:r>
              <a:rPr spc="-51"/>
              <a:t> </a:t>
            </a:r>
            <a:r>
              <a:rPr/>
              <a:t>phận</a:t>
            </a:r>
            <a:r>
              <a:rPr spc="-45"/>
              <a:t> </a:t>
            </a:r>
            <a:r>
              <a:rPr spc="-25"/>
              <a:t>thu </a:t>
            </a:r>
            <a:r>
              <a:rPr/>
              <a:t>hồi</a:t>
            </a:r>
            <a:r>
              <a:rPr spc="-45"/>
              <a:t> </a:t>
            </a:r>
            <a:r>
              <a:rPr spc="-25"/>
              <a:t>xút</a:t>
            </a:r>
          </a:p>
        </p:txBody>
      </p:sp>
      <p:sp>
        <p:nvSpPr>
          <p:cNvPr id="15" name="object 3">
            <a:extLst>
              <a:ext uri="{FF2B5EF4-FFF2-40B4-BE49-F238E27FC236}">
                <a16:creationId xmlns:a16="http://schemas.microsoft.com/office/drawing/2014/main" id="{089EE5FB-E64B-4328-8689-9EB4C7FF612F}"/>
              </a:ext>
            </a:extLst>
          </p:cNvPr>
          <p:cNvSpPr txBox="1"/>
          <p:nvPr/>
        </p:nvSpPr>
        <p:spPr>
          <a:xfrm>
            <a:off x="1592707" y="1719124"/>
            <a:ext cx="8140165" cy="1127873"/>
          </a:xfrm>
          <a:prstGeom prst="rect">
            <a:avLst/>
          </a:prstGeom>
        </p:spPr>
        <p:txBody>
          <a:bodyPr vert="horz" wrap="square" lIns="0" tIns="40005" rIns="0" bIns="0" rtlCol="0">
            <a:spAutoFit/>
          </a:bodyPr>
          <a:lstStyle/>
          <a:p>
            <a:pPr marL="380356" indent="-342257">
              <a:spcBef>
                <a:spcPts val="315"/>
              </a:spcBef>
              <a:buChar char="•"/>
              <a:tabLst>
                <a:tab pos="380356"/>
              </a:tabLst>
            </a:pPr>
            <a:r>
              <a:rPr sz="1600">
                <a:solidFill>
                  <a:schemeClr val="tx1"/>
                </a:solidFill>
              </a:rPr>
              <a:t>NaOH</a:t>
            </a:r>
            <a:r>
              <a:rPr sz="1600" spc="-15">
                <a:solidFill>
                  <a:schemeClr val="tx1"/>
                </a:solidFill>
              </a:rPr>
              <a:t> </a:t>
            </a:r>
            <a:r>
              <a:rPr sz="1600">
                <a:solidFill>
                  <a:schemeClr val="tx1"/>
                </a:solidFill>
              </a:rPr>
              <a:t>được</a:t>
            </a:r>
            <a:r>
              <a:rPr sz="1600" spc="-20">
                <a:solidFill>
                  <a:schemeClr val="tx1"/>
                </a:solidFill>
              </a:rPr>
              <a:t> </a:t>
            </a:r>
            <a:r>
              <a:rPr sz="1600">
                <a:solidFill>
                  <a:schemeClr val="tx1"/>
                </a:solidFill>
              </a:rPr>
              <a:t>tái</a:t>
            </a:r>
            <a:r>
              <a:rPr sz="1600" spc="-15">
                <a:solidFill>
                  <a:schemeClr val="tx1"/>
                </a:solidFill>
              </a:rPr>
              <a:t> </a:t>
            </a:r>
            <a:r>
              <a:rPr sz="1600">
                <a:solidFill>
                  <a:schemeClr val="tx1"/>
                </a:solidFill>
              </a:rPr>
              <a:t>sử</a:t>
            </a:r>
            <a:r>
              <a:rPr sz="1600" spc="-20">
                <a:solidFill>
                  <a:schemeClr val="tx1"/>
                </a:solidFill>
              </a:rPr>
              <a:t> </a:t>
            </a:r>
            <a:r>
              <a:rPr sz="1600">
                <a:solidFill>
                  <a:schemeClr val="tx1"/>
                </a:solidFill>
              </a:rPr>
              <a:t>dụng</a:t>
            </a:r>
            <a:r>
              <a:rPr sz="1600" spc="-20">
                <a:solidFill>
                  <a:schemeClr val="tx1"/>
                </a:solidFill>
              </a:rPr>
              <a:t> </a:t>
            </a:r>
            <a:r>
              <a:rPr sz="1600">
                <a:solidFill>
                  <a:schemeClr val="tx1"/>
                </a:solidFill>
              </a:rPr>
              <a:t>trong</a:t>
            </a:r>
            <a:r>
              <a:rPr sz="1600" spc="-20">
                <a:solidFill>
                  <a:schemeClr val="tx1"/>
                </a:solidFill>
              </a:rPr>
              <a:t> </a:t>
            </a:r>
            <a:r>
              <a:rPr sz="1600">
                <a:solidFill>
                  <a:schemeClr val="tx1"/>
                </a:solidFill>
              </a:rPr>
              <a:t>công</a:t>
            </a:r>
            <a:r>
              <a:rPr sz="1600" spc="-20">
                <a:solidFill>
                  <a:schemeClr val="tx1"/>
                </a:solidFill>
              </a:rPr>
              <a:t> </a:t>
            </a:r>
            <a:r>
              <a:rPr sz="1600">
                <a:solidFill>
                  <a:schemeClr val="tx1"/>
                </a:solidFill>
              </a:rPr>
              <a:t>đoạn</a:t>
            </a:r>
            <a:r>
              <a:rPr sz="1600" spc="-20">
                <a:solidFill>
                  <a:schemeClr val="tx1"/>
                </a:solidFill>
              </a:rPr>
              <a:t> </a:t>
            </a:r>
            <a:r>
              <a:rPr sz="1600">
                <a:solidFill>
                  <a:schemeClr val="tx1"/>
                </a:solidFill>
              </a:rPr>
              <a:t>kiếm</a:t>
            </a:r>
            <a:r>
              <a:rPr sz="1600" spc="-25">
                <a:solidFill>
                  <a:schemeClr val="tx1"/>
                </a:solidFill>
              </a:rPr>
              <a:t> </a:t>
            </a:r>
            <a:r>
              <a:rPr sz="1600">
                <a:solidFill>
                  <a:schemeClr val="tx1"/>
                </a:solidFill>
              </a:rPr>
              <a:t>bóng</a:t>
            </a:r>
            <a:r>
              <a:rPr sz="1600" spc="-20">
                <a:solidFill>
                  <a:schemeClr val="tx1"/>
                </a:solidFill>
              </a:rPr>
              <a:t> </a:t>
            </a:r>
            <a:r>
              <a:rPr sz="1600">
                <a:solidFill>
                  <a:schemeClr val="tx1"/>
                </a:solidFill>
              </a:rPr>
              <a:t>(24</a:t>
            </a:r>
            <a:r>
              <a:rPr sz="1600" spc="-25">
                <a:solidFill>
                  <a:schemeClr val="tx1"/>
                </a:solidFill>
              </a:rPr>
              <a:t> </a:t>
            </a:r>
            <a:r>
              <a:rPr sz="1600">
                <a:solidFill>
                  <a:schemeClr val="tx1"/>
                </a:solidFill>
              </a:rPr>
              <a:t>–</a:t>
            </a:r>
            <a:r>
              <a:rPr sz="1600" spc="-25">
                <a:solidFill>
                  <a:schemeClr val="tx1"/>
                </a:solidFill>
              </a:rPr>
              <a:t> </a:t>
            </a:r>
            <a:r>
              <a:rPr sz="1600">
                <a:solidFill>
                  <a:schemeClr val="tx1"/>
                </a:solidFill>
              </a:rPr>
              <a:t>30</a:t>
            </a:r>
            <a:r>
              <a:rPr sz="1600" spc="-25">
                <a:solidFill>
                  <a:schemeClr val="tx1"/>
                </a:solidFill>
              </a:rPr>
              <a:t> </a:t>
            </a:r>
            <a:r>
              <a:rPr sz="1600" spc="-11">
                <a:solidFill>
                  <a:schemeClr val="tx1"/>
                </a:solidFill>
              </a:rPr>
              <a:t>Baume)</a:t>
            </a:r>
            <a:endParaRPr sz="1600">
              <a:solidFill>
                <a:schemeClr val="tx1"/>
              </a:solidFill>
            </a:endParaRPr>
          </a:p>
          <a:p>
            <a:pPr marL="380356" indent="-342257">
              <a:spcBef>
                <a:spcPts val="215"/>
              </a:spcBef>
              <a:buChar char="•"/>
              <a:tabLst>
                <a:tab pos="380356"/>
              </a:tabLst>
            </a:pPr>
            <a:r>
              <a:rPr sz="1600">
                <a:solidFill>
                  <a:schemeClr val="tx1"/>
                </a:solidFill>
              </a:rPr>
              <a:t>Việc</a:t>
            </a:r>
            <a:r>
              <a:rPr sz="1600" spc="-25">
                <a:solidFill>
                  <a:schemeClr val="tx1"/>
                </a:solidFill>
              </a:rPr>
              <a:t> </a:t>
            </a:r>
            <a:r>
              <a:rPr sz="1600">
                <a:solidFill>
                  <a:schemeClr val="tx1"/>
                </a:solidFill>
              </a:rPr>
              <a:t>sử</a:t>
            </a:r>
            <a:r>
              <a:rPr sz="1600" spc="-20">
                <a:solidFill>
                  <a:schemeClr val="tx1"/>
                </a:solidFill>
              </a:rPr>
              <a:t> </a:t>
            </a:r>
            <a:r>
              <a:rPr sz="1600">
                <a:solidFill>
                  <a:schemeClr val="tx1"/>
                </a:solidFill>
              </a:rPr>
              <a:t>dụng</a:t>
            </a:r>
            <a:r>
              <a:rPr sz="1600" spc="-31">
                <a:solidFill>
                  <a:schemeClr val="tx1"/>
                </a:solidFill>
              </a:rPr>
              <a:t> </a:t>
            </a:r>
            <a:r>
              <a:rPr sz="1600">
                <a:solidFill>
                  <a:schemeClr val="tx1"/>
                </a:solidFill>
              </a:rPr>
              <a:t>H</a:t>
            </a:r>
            <a:r>
              <a:rPr sz="1600" baseline="-18518">
                <a:solidFill>
                  <a:schemeClr val="tx1"/>
                </a:solidFill>
              </a:rPr>
              <a:t>2</a:t>
            </a:r>
            <a:r>
              <a:rPr sz="1600">
                <a:solidFill>
                  <a:schemeClr val="tx1"/>
                </a:solidFill>
              </a:rPr>
              <a:t>SO</a:t>
            </a:r>
            <a:r>
              <a:rPr sz="1600" baseline="-18518">
                <a:solidFill>
                  <a:schemeClr val="tx1"/>
                </a:solidFill>
              </a:rPr>
              <a:t>4</a:t>
            </a:r>
            <a:r>
              <a:rPr sz="1600" spc="217" baseline="-18518">
                <a:solidFill>
                  <a:schemeClr val="tx1"/>
                </a:solidFill>
              </a:rPr>
              <a:t> </a:t>
            </a:r>
            <a:r>
              <a:rPr sz="1600">
                <a:solidFill>
                  <a:schemeClr val="tx1"/>
                </a:solidFill>
              </a:rPr>
              <a:t>trong</a:t>
            </a:r>
            <a:r>
              <a:rPr sz="1600" spc="-25">
                <a:solidFill>
                  <a:schemeClr val="tx1"/>
                </a:solidFill>
              </a:rPr>
              <a:t> </a:t>
            </a:r>
            <a:r>
              <a:rPr sz="1600">
                <a:solidFill>
                  <a:schemeClr val="tx1"/>
                </a:solidFill>
              </a:rPr>
              <a:t>xử</a:t>
            </a:r>
            <a:r>
              <a:rPr sz="1600" spc="-20">
                <a:solidFill>
                  <a:schemeClr val="tx1"/>
                </a:solidFill>
              </a:rPr>
              <a:t> </a:t>
            </a:r>
            <a:r>
              <a:rPr sz="1600">
                <a:solidFill>
                  <a:schemeClr val="tx1"/>
                </a:solidFill>
              </a:rPr>
              <a:t>lý</a:t>
            </a:r>
            <a:r>
              <a:rPr sz="1600" spc="-20">
                <a:solidFill>
                  <a:schemeClr val="tx1"/>
                </a:solidFill>
              </a:rPr>
              <a:t> </a:t>
            </a:r>
            <a:r>
              <a:rPr sz="1600">
                <a:solidFill>
                  <a:schemeClr val="tx1"/>
                </a:solidFill>
              </a:rPr>
              <a:t>chất</a:t>
            </a:r>
            <a:r>
              <a:rPr sz="1600" spc="-25">
                <a:solidFill>
                  <a:schemeClr val="tx1"/>
                </a:solidFill>
              </a:rPr>
              <a:t> </a:t>
            </a:r>
            <a:r>
              <a:rPr sz="1600">
                <a:solidFill>
                  <a:schemeClr val="tx1"/>
                </a:solidFill>
              </a:rPr>
              <a:t>thải</a:t>
            </a:r>
            <a:r>
              <a:rPr sz="1600" spc="-15">
                <a:solidFill>
                  <a:schemeClr val="tx1"/>
                </a:solidFill>
              </a:rPr>
              <a:t> </a:t>
            </a:r>
            <a:r>
              <a:rPr sz="1600" spc="-20">
                <a:solidFill>
                  <a:schemeClr val="tx1"/>
                </a:solidFill>
              </a:rPr>
              <a:t>giảm</a:t>
            </a:r>
            <a:endParaRPr sz="1600">
              <a:solidFill>
                <a:schemeClr val="tx1"/>
              </a:solidFill>
            </a:endParaRPr>
          </a:p>
          <a:p>
            <a:pPr marL="380356" indent="-342257">
              <a:spcBef>
                <a:spcPts val="311"/>
              </a:spcBef>
              <a:buFont typeface="Arial"/>
              <a:buChar char="•"/>
              <a:tabLst>
                <a:tab pos="380356"/>
              </a:tabLst>
            </a:pPr>
            <a:r>
              <a:rPr sz="1600" b="1">
                <a:solidFill>
                  <a:schemeClr val="tx1"/>
                </a:solidFill>
              </a:rPr>
              <a:t>Có</a:t>
            </a:r>
            <a:r>
              <a:rPr sz="1600" b="1" spc="-31">
                <a:solidFill>
                  <a:schemeClr val="tx1"/>
                </a:solidFill>
              </a:rPr>
              <a:t> </a:t>
            </a:r>
            <a:r>
              <a:rPr sz="1600" b="1">
                <a:solidFill>
                  <a:schemeClr val="tx1"/>
                </a:solidFill>
              </a:rPr>
              <a:t>nước</a:t>
            </a:r>
            <a:r>
              <a:rPr sz="1600" b="1" spc="-31">
                <a:solidFill>
                  <a:schemeClr val="tx1"/>
                </a:solidFill>
              </a:rPr>
              <a:t> </a:t>
            </a:r>
            <a:r>
              <a:rPr sz="1600" b="1">
                <a:solidFill>
                  <a:schemeClr val="tx1"/>
                </a:solidFill>
              </a:rPr>
              <a:t>nóng</a:t>
            </a:r>
            <a:r>
              <a:rPr sz="1600" b="1" spc="-25">
                <a:solidFill>
                  <a:schemeClr val="tx1"/>
                </a:solidFill>
              </a:rPr>
              <a:t> </a:t>
            </a:r>
            <a:r>
              <a:rPr sz="1600" b="1">
                <a:solidFill>
                  <a:schemeClr val="tx1"/>
                </a:solidFill>
              </a:rPr>
              <a:t>để</a:t>
            </a:r>
            <a:r>
              <a:rPr sz="1600" b="1" spc="-31">
                <a:solidFill>
                  <a:schemeClr val="tx1"/>
                </a:solidFill>
              </a:rPr>
              <a:t> </a:t>
            </a:r>
            <a:r>
              <a:rPr sz="1600" b="1">
                <a:solidFill>
                  <a:schemeClr val="tx1"/>
                </a:solidFill>
              </a:rPr>
              <a:t>sử</a:t>
            </a:r>
            <a:r>
              <a:rPr sz="1600" b="1" spc="-20">
                <a:solidFill>
                  <a:schemeClr val="tx1"/>
                </a:solidFill>
              </a:rPr>
              <a:t> </a:t>
            </a:r>
            <a:r>
              <a:rPr sz="1600" b="1">
                <a:solidFill>
                  <a:schemeClr val="tx1"/>
                </a:solidFill>
              </a:rPr>
              <a:t>dụng</a:t>
            </a:r>
            <a:r>
              <a:rPr sz="1600" b="1" spc="-31">
                <a:solidFill>
                  <a:schemeClr val="tx1"/>
                </a:solidFill>
              </a:rPr>
              <a:t> </a:t>
            </a:r>
            <a:r>
              <a:rPr sz="1600" b="1">
                <a:solidFill>
                  <a:schemeClr val="tx1"/>
                </a:solidFill>
              </a:rPr>
              <a:t>trong</a:t>
            </a:r>
            <a:r>
              <a:rPr sz="1600" b="1" spc="-25">
                <a:solidFill>
                  <a:schemeClr val="tx1"/>
                </a:solidFill>
              </a:rPr>
              <a:t> </a:t>
            </a:r>
            <a:r>
              <a:rPr sz="1600" b="1">
                <a:solidFill>
                  <a:schemeClr val="tx1"/>
                </a:solidFill>
              </a:rPr>
              <a:t>các</a:t>
            </a:r>
            <a:r>
              <a:rPr sz="1600" b="1" spc="-31">
                <a:solidFill>
                  <a:schemeClr val="tx1"/>
                </a:solidFill>
              </a:rPr>
              <a:t> </a:t>
            </a:r>
            <a:r>
              <a:rPr sz="1600" b="1">
                <a:solidFill>
                  <a:schemeClr val="tx1"/>
                </a:solidFill>
              </a:rPr>
              <a:t>công</a:t>
            </a:r>
            <a:r>
              <a:rPr sz="1600" b="1" spc="-31">
                <a:solidFill>
                  <a:schemeClr val="tx1"/>
                </a:solidFill>
              </a:rPr>
              <a:t> </a:t>
            </a:r>
            <a:r>
              <a:rPr sz="1600" b="1">
                <a:solidFill>
                  <a:schemeClr val="tx1"/>
                </a:solidFill>
              </a:rPr>
              <a:t>đoạn</a:t>
            </a:r>
            <a:r>
              <a:rPr sz="1600" b="1" spc="-25">
                <a:solidFill>
                  <a:schemeClr val="tx1"/>
                </a:solidFill>
              </a:rPr>
              <a:t> </a:t>
            </a:r>
            <a:r>
              <a:rPr sz="1600" b="1">
                <a:solidFill>
                  <a:schemeClr val="tx1"/>
                </a:solidFill>
              </a:rPr>
              <a:t>khác</a:t>
            </a:r>
            <a:r>
              <a:rPr sz="1600" b="1" spc="-31">
                <a:solidFill>
                  <a:schemeClr val="tx1"/>
                </a:solidFill>
              </a:rPr>
              <a:t> </a:t>
            </a:r>
            <a:r>
              <a:rPr sz="1600" b="1">
                <a:solidFill>
                  <a:schemeClr val="tx1"/>
                </a:solidFill>
              </a:rPr>
              <a:t>–</a:t>
            </a:r>
            <a:r>
              <a:rPr sz="1600" b="1" spc="-25">
                <a:solidFill>
                  <a:schemeClr val="tx1"/>
                </a:solidFill>
              </a:rPr>
              <a:t> </a:t>
            </a:r>
            <a:r>
              <a:rPr sz="1600" b="1">
                <a:solidFill>
                  <a:schemeClr val="tx1"/>
                </a:solidFill>
              </a:rPr>
              <a:t>tiết</a:t>
            </a:r>
            <a:r>
              <a:rPr sz="1600" b="1" spc="-31">
                <a:solidFill>
                  <a:schemeClr val="tx1"/>
                </a:solidFill>
              </a:rPr>
              <a:t> </a:t>
            </a:r>
            <a:r>
              <a:rPr sz="1600" b="1">
                <a:solidFill>
                  <a:schemeClr val="tx1"/>
                </a:solidFill>
              </a:rPr>
              <a:t>kiệm</a:t>
            </a:r>
            <a:r>
              <a:rPr sz="1600" b="1" spc="-20">
                <a:solidFill>
                  <a:schemeClr val="tx1"/>
                </a:solidFill>
              </a:rPr>
              <a:t> </a:t>
            </a:r>
            <a:r>
              <a:rPr sz="1600" b="1">
                <a:solidFill>
                  <a:schemeClr val="tx1"/>
                </a:solidFill>
              </a:rPr>
              <a:t>hơi</a:t>
            </a:r>
            <a:r>
              <a:rPr sz="1600" b="1" spc="-20">
                <a:solidFill>
                  <a:schemeClr val="tx1"/>
                </a:solidFill>
              </a:rPr>
              <a:t> nước</a:t>
            </a:r>
            <a:endParaRPr sz="1600">
              <a:solidFill>
                <a:schemeClr val="tx1"/>
              </a:solidFill>
            </a:endParaRPr>
          </a:p>
          <a:p>
            <a:pPr marL="380356" indent="-342257">
              <a:spcBef>
                <a:spcPts val="340"/>
              </a:spcBef>
              <a:buChar char="•"/>
              <a:tabLst>
                <a:tab pos="380356"/>
              </a:tabLst>
            </a:pPr>
            <a:r>
              <a:rPr sz="1600">
                <a:solidFill>
                  <a:schemeClr val="tx1"/>
                </a:solidFill>
              </a:rPr>
              <a:t>Hoàn</a:t>
            </a:r>
            <a:r>
              <a:rPr sz="1600" spc="-20">
                <a:solidFill>
                  <a:schemeClr val="tx1"/>
                </a:solidFill>
              </a:rPr>
              <a:t> </a:t>
            </a:r>
            <a:r>
              <a:rPr sz="1600">
                <a:solidFill>
                  <a:schemeClr val="tx1"/>
                </a:solidFill>
              </a:rPr>
              <a:t>vốn</a:t>
            </a:r>
            <a:r>
              <a:rPr sz="1600" spc="-15">
                <a:solidFill>
                  <a:schemeClr val="tx1"/>
                </a:solidFill>
              </a:rPr>
              <a:t> </a:t>
            </a:r>
            <a:r>
              <a:rPr sz="1600">
                <a:solidFill>
                  <a:schemeClr val="tx1"/>
                </a:solidFill>
              </a:rPr>
              <a:t>trong</a:t>
            </a:r>
            <a:r>
              <a:rPr sz="1600" spc="-20">
                <a:solidFill>
                  <a:schemeClr val="tx1"/>
                </a:solidFill>
              </a:rPr>
              <a:t> </a:t>
            </a:r>
            <a:r>
              <a:rPr sz="1600">
                <a:solidFill>
                  <a:schemeClr val="tx1"/>
                </a:solidFill>
              </a:rPr>
              <a:t>~</a:t>
            </a:r>
            <a:r>
              <a:rPr sz="1600" spc="-15">
                <a:solidFill>
                  <a:schemeClr val="tx1"/>
                </a:solidFill>
              </a:rPr>
              <a:t> </a:t>
            </a:r>
            <a:r>
              <a:rPr sz="1600">
                <a:solidFill>
                  <a:schemeClr val="tx1"/>
                </a:solidFill>
              </a:rPr>
              <a:t>3</a:t>
            </a:r>
            <a:r>
              <a:rPr sz="1600" spc="-15">
                <a:solidFill>
                  <a:schemeClr val="tx1"/>
                </a:solidFill>
              </a:rPr>
              <a:t> </a:t>
            </a:r>
            <a:r>
              <a:rPr sz="1600" spc="-25">
                <a:solidFill>
                  <a:schemeClr val="tx1"/>
                </a:solidFill>
              </a:rPr>
              <a:t>năm</a:t>
            </a:r>
            <a:endParaRPr sz="1600">
              <a:solidFill>
                <a:schemeClr val="tx1"/>
              </a:solidFill>
            </a:endParaRPr>
          </a:p>
        </p:txBody>
      </p:sp>
      <p:pic>
        <p:nvPicPr>
          <p:cNvPr id="16" name="object 5">
            <a:extLst>
              <a:ext uri="{FF2B5EF4-FFF2-40B4-BE49-F238E27FC236}">
                <a16:creationId xmlns:a16="http://schemas.microsoft.com/office/drawing/2014/main" id="{F9833174-9E60-487C-851A-F6A03176A68D}"/>
              </a:ext>
            </a:extLst>
          </p:cNvPr>
          <p:cNvPicPr/>
          <p:nvPr/>
        </p:nvPicPr>
        <p:blipFill>
          <a:blip r:embed="rId2"/>
          <a:stretch>
            <a:fillRect/>
          </a:stretch>
        </p:blipFill>
        <p:spPr>
          <a:xfrm>
            <a:off x="1746504" y="3212592"/>
            <a:ext cx="8485632" cy="3203448"/>
          </a:xfrm>
          <a:prstGeom prst="rect">
            <a:avLst/>
          </a:prstGeom>
        </p:spPr>
      </p:pic>
      <p:sp>
        <p:nvSpPr>
          <p:cNvPr id="17" name="object 6">
            <a:extLst>
              <a:ext uri="{FF2B5EF4-FFF2-40B4-BE49-F238E27FC236}">
                <a16:creationId xmlns:a16="http://schemas.microsoft.com/office/drawing/2014/main" id="{5B6C0176-1648-4EB8-8E84-9B7CE2F21C30}"/>
              </a:ext>
            </a:extLst>
          </p:cNvPr>
          <p:cNvSpPr txBox="1"/>
          <p:nvPr/>
        </p:nvSpPr>
        <p:spPr>
          <a:xfrm>
            <a:off x="2342807" y="3983237"/>
            <a:ext cx="2065655" cy="491161"/>
          </a:xfrm>
          <a:prstGeom prst="rect">
            <a:avLst/>
          </a:prstGeom>
          <a:solidFill>
            <a:srgbClr val="EBF4FB"/>
          </a:solidFill>
        </p:spPr>
        <p:txBody>
          <a:bodyPr vert="horz" wrap="square" lIns="0" tIns="105411" rIns="0" bIns="0" rtlCol="0">
            <a:spAutoFit/>
          </a:bodyPr>
          <a:lstStyle/>
          <a:p>
            <a:pPr marL="90803" marR="386705">
              <a:lnSpc>
                <a:spcPts val="1491"/>
              </a:lnSpc>
              <a:spcBef>
                <a:spcPts val="831"/>
              </a:spcBef>
            </a:pPr>
            <a:r>
              <a:rPr sz="1300"/>
              <a:t>Kiềm</a:t>
            </a:r>
            <a:r>
              <a:rPr sz="1300" spc="-15"/>
              <a:t> </a:t>
            </a:r>
            <a:r>
              <a:rPr sz="1300"/>
              <a:t>được</a:t>
            </a:r>
            <a:r>
              <a:rPr sz="1300" spc="-20"/>
              <a:t> </a:t>
            </a:r>
            <a:r>
              <a:rPr sz="1300"/>
              <a:t>thu</a:t>
            </a:r>
            <a:r>
              <a:rPr sz="1300" spc="-20"/>
              <a:t> </a:t>
            </a:r>
            <a:r>
              <a:rPr sz="1300"/>
              <a:t>hồi</a:t>
            </a:r>
            <a:r>
              <a:rPr sz="1300" spc="-20"/>
              <a:t> </a:t>
            </a:r>
            <a:r>
              <a:rPr sz="1300" spc="-25"/>
              <a:t>về </a:t>
            </a:r>
            <a:r>
              <a:rPr sz="1300"/>
              <a:t>máy</a:t>
            </a:r>
            <a:r>
              <a:rPr sz="1300" spc="-25"/>
              <a:t> </a:t>
            </a:r>
            <a:r>
              <a:rPr sz="1300"/>
              <a:t>kiềm</a:t>
            </a:r>
            <a:r>
              <a:rPr sz="1300" spc="-20"/>
              <a:t> bóng</a:t>
            </a:r>
            <a:endParaRPr sz="1300"/>
          </a:p>
        </p:txBody>
      </p:sp>
      <p:sp>
        <p:nvSpPr>
          <p:cNvPr id="18" name="object 7">
            <a:extLst>
              <a:ext uri="{FF2B5EF4-FFF2-40B4-BE49-F238E27FC236}">
                <a16:creationId xmlns:a16="http://schemas.microsoft.com/office/drawing/2014/main" id="{E4EBED9E-801B-412F-B218-52B0C7B5740E}"/>
              </a:ext>
            </a:extLst>
          </p:cNvPr>
          <p:cNvSpPr txBox="1"/>
          <p:nvPr/>
        </p:nvSpPr>
        <p:spPr>
          <a:xfrm>
            <a:off x="3773296" y="5236490"/>
            <a:ext cx="1406525" cy="290464"/>
          </a:xfrm>
          <a:prstGeom prst="rect">
            <a:avLst/>
          </a:prstGeom>
          <a:solidFill>
            <a:srgbClr val="EBF4FB"/>
          </a:solidFill>
        </p:spPr>
        <p:txBody>
          <a:bodyPr vert="horz" wrap="square" lIns="0" tIns="89535" rIns="0" bIns="0" rtlCol="0">
            <a:spAutoFit/>
          </a:bodyPr>
          <a:lstStyle/>
          <a:p>
            <a:pPr marL="90803">
              <a:spcBef>
                <a:spcPts val="705"/>
              </a:spcBef>
            </a:pPr>
            <a:r>
              <a:rPr sz="1300"/>
              <a:t>Hơi</a:t>
            </a:r>
            <a:r>
              <a:rPr sz="1300" spc="-15"/>
              <a:t> </a:t>
            </a:r>
            <a:r>
              <a:rPr sz="1300"/>
              <a:t>nước</a:t>
            </a:r>
            <a:r>
              <a:rPr sz="1300" spc="-15"/>
              <a:t> </a:t>
            </a:r>
            <a:r>
              <a:rPr sz="1300"/>
              <a:t>đi</a:t>
            </a:r>
            <a:r>
              <a:rPr sz="1300" spc="-11"/>
              <a:t> </a:t>
            </a:r>
            <a:r>
              <a:rPr sz="1300" spc="-25"/>
              <a:t>vào</a:t>
            </a:r>
            <a:endParaRPr sz="1300"/>
          </a:p>
        </p:txBody>
      </p:sp>
      <p:sp>
        <p:nvSpPr>
          <p:cNvPr id="19" name="object 8">
            <a:extLst>
              <a:ext uri="{FF2B5EF4-FFF2-40B4-BE49-F238E27FC236}">
                <a16:creationId xmlns:a16="http://schemas.microsoft.com/office/drawing/2014/main" id="{ED1DCE08-297E-4783-BF0E-C9607C16AF0E}"/>
              </a:ext>
            </a:extLst>
          </p:cNvPr>
          <p:cNvSpPr txBox="1"/>
          <p:nvPr/>
        </p:nvSpPr>
        <p:spPr>
          <a:xfrm>
            <a:off x="6701625" y="4940832"/>
            <a:ext cx="1580515" cy="291106"/>
          </a:xfrm>
          <a:prstGeom prst="rect">
            <a:avLst/>
          </a:prstGeom>
          <a:solidFill>
            <a:srgbClr val="EBF4FB"/>
          </a:solidFill>
        </p:spPr>
        <p:txBody>
          <a:bodyPr vert="horz" wrap="square" lIns="0" tIns="90171" rIns="0" bIns="0" rtlCol="0">
            <a:spAutoFit/>
          </a:bodyPr>
          <a:lstStyle/>
          <a:p>
            <a:pPr marL="90803">
              <a:spcBef>
                <a:spcPts val="711"/>
              </a:spcBef>
            </a:pPr>
            <a:r>
              <a:rPr sz="1300"/>
              <a:t>Nước</a:t>
            </a:r>
            <a:r>
              <a:rPr sz="1300" spc="-20"/>
              <a:t> </a:t>
            </a:r>
            <a:r>
              <a:rPr sz="1300"/>
              <a:t>mát</a:t>
            </a:r>
            <a:r>
              <a:rPr sz="1300" spc="-15"/>
              <a:t> </a:t>
            </a:r>
            <a:r>
              <a:rPr sz="1300"/>
              <a:t>đi</a:t>
            </a:r>
            <a:r>
              <a:rPr sz="1300" spc="-25"/>
              <a:t> vào</a:t>
            </a:r>
            <a:endParaRPr sz="1300"/>
          </a:p>
        </p:txBody>
      </p:sp>
      <p:sp>
        <p:nvSpPr>
          <p:cNvPr id="20" name="object 9">
            <a:extLst>
              <a:ext uri="{FF2B5EF4-FFF2-40B4-BE49-F238E27FC236}">
                <a16:creationId xmlns:a16="http://schemas.microsoft.com/office/drawing/2014/main" id="{44772402-D484-4320-88E5-2438DCEB147D}"/>
              </a:ext>
            </a:extLst>
          </p:cNvPr>
          <p:cNvSpPr txBox="1"/>
          <p:nvPr/>
        </p:nvSpPr>
        <p:spPr>
          <a:xfrm>
            <a:off x="5030927" y="4995126"/>
            <a:ext cx="1153795" cy="237182"/>
          </a:xfrm>
          <a:prstGeom prst="rect">
            <a:avLst/>
          </a:prstGeom>
          <a:solidFill>
            <a:srgbClr val="EBF4FB"/>
          </a:solidFill>
        </p:spPr>
        <p:txBody>
          <a:bodyPr vert="horz" wrap="square" lIns="0" tIns="92711" rIns="0" bIns="0" rtlCol="0">
            <a:spAutoFit/>
          </a:bodyPr>
          <a:lstStyle/>
          <a:p>
            <a:pPr marL="134617">
              <a:spcBef>
                <a:spcPts val="731"/>
              </a:spcBef>
            </a:pPr>
            <a:r>
              <a:rPr sz="933"/>
              <a:t>Bộ</a:t>
            </a:r>
            <a:r>
              <a:rPr sz="933" spc="-15"/>
              <a:t> </a:t>
            </a:r>
            <a:r>
              <a:rPr sz="933"/>
              <a:t>phận</a:t>
            </a:r>
            <a:r>
              <a:rPr sz="933" spc="-11"/>
              <a:t> </a:t>
            </a:r>
            <a:r>
              <a:rPr sz="933"/>
              <a:t>thu</a:t>
            </a:r>
            <a:r>
              <a:rPr sz="933" spc="-11"/>
              <a:t> </a:t>
            </a:r>
            <a:r>
              <a:rPr sz="933"/>
              <a:t>hồi</a:t>
            </a:r>
            <a:r>
              <a:rPr sz="933" spc="-20"/>
              <a:t> </a:t>
            </a:r>
            <a:r>
              <a:rPr sz="933" spc="-25"/>
              <a:t>xút</a:t>
            </a:r>
            <a:endParaRPr sz="933"/>
          </a:p>
        </p:txBody>
      </p:sp>
      <p:sp>
        <p:nvSpPr>
          <p:cNvPr id="21" name="object 10">
            <a:extLst>
              <a:ext uri="{FF2B5EF4-FFF2-40B4-BE49-F238E27FC236}">
                <a16:creationId xmlns:a16="http://schemas.microsoft.com/office/drawing/2014/main" id="{8B163C4C-FBB5-46EC-B304-CF066F783560}"/>
              </a:ext>
            </a:extLst>
          </p:cNvPr>
          <p:cNvSpPr txBox="1"/>
          <p:nvPr/>
        </p:nvSpPr>
        <p:spPr>
          <a:xfrm>
            <a:off x="5447449" y="3487662"/>
            <a:ext cx="2317115" cy="291106"/>
          </a:xfrm>
          <a:prstGeom prst="rect">
            <a:avLst/>
          </a:prstGeom>
          <a:solidFill>
            <a:srgbClr val="EBF4FB"/>
          </a:solidFill>
        </p:spPr>
        <p:txBody>
          <a:bodyPr vert="horz" wrap="square" lIns="0" tIns="90171" rIns="0" bIns="0" rtlCol="0">
            <a:spAutoFit/>
          </a:bodyPr>
          <a:lstStyle/>
          <a:p>
            <a:pPr marL="90803">
              <a:spcBef>
                <a:spcPts val="711"/>
              </a:spcBef>
            </a:pPr>
            <a:r>
              <a:rPr sz="1300"/>
              <a:t>Kiềm</a:t>
            </a:r>
            <a:r>
              <a:rPr sz="1300" spc="-20"/>
              <a:t> </a:t>
            </a:r>
            <a:r>
              <a:rPr sz="1300"/>
              <a:t>yếu</a:t>
            </a:r>
            <a:r>
              <a:rPr sz="1300" spc="-20"/>
              <a:t> </a:t>
            </a:r>
            <a:r>
              <a:rPr sz="1300"/>
              <a:t>từ</a:t>
            </a:r>
            <a:r>
              <a:rPr sz="1300" spc="-15"/>
              <a:t> </a:t>
            </a:r>
            <a:r>
              <a:rPr sz="1300"/>
              <a:t>máy</a:t>
            </a:r>
            <a:r>
              <a:rPr sz="1300" spc="-20"/>
              <a:t> </a:t>
            </a:r>
            <a:r>
              <a:rPr sz="1300"/>
              <a:t>kiềm</a:t>
            </a:r>
            <a:r>
              <a:rPr sz="1300" spc="-15"/>
              <a:t> </a:t>
            </a:r>
            <a:r>
              <a:rPr sz="1300" spc="-20"/>
              <a:t>bóng</a:t>
            </a:r>
            <a:endParaRPr sz="1300"/>
          </a:p>
        </p:txBody>
      </p:sp>
      <p:sp>
        <p:nvSpPr>
          <p:cNvPr id="22" name="object 11">
            <a:extLst>
              <a:ext uri="{FF2B5EF4-FFF2-40B4-BE49-F238E27FC236}">
                <a16:creationId xmlns:a16="http://schemas.microsoft.com/office/drawing/2014/main" id="{9A1CF92F-1222-4125-9CF2-81CC1175BA55}"/>
              </a:ext>
            </a:extLst>
          </p:cNvPr>
          <p:cNvSpPr txBox="1"/>
          <p:nvPr/>
        </p:nvSpPr>
        <p:spPr>
          <a:xfrm>
            <a:off x="7491883" y="4013367"/>
            <a:ext cx="2131060" cy="488596"/>
          </a:xfrm>
          <a:prstGeom prst="rect">
            <a:avLst/>
          </a:prstGeom>
          <a:solidFill>
            <a:srgbClr val="EBF4FB"/>
          </a:solidFill>
        </p:spPr>
        <p:txBody>
          <a:bodyPr vert="horz" wrap="square" lIns="0" tIns="102871" rIns="0" bIns="0" rtlCol="0">
            <a:spAutoFit/>
          </a:bodyPr>
          <a:lstStyle/>
          <a:p>
            <a:pPr marL="90803" marR="382261">
              <a:lnSpc>
                <a:spcPts val="1511"/>
              </a:lnSpc>
              <a:spcBef>
                <a:spcPts val="811"/>
              </a:spcBef>
            </a:pPr>
            <a:r>
              <a:rPr sz="1300"/>
              <a:t>Hơi</a:t>
            </a:r>
            <a:r>
              <a:rPr sz="1300" spc="-20"/>
              <a:t> </a:t>
            </a:r>
            <a:r>
              <a:rPr sz="1300"/>
              <a:t>nước</a:t>
            </a:r>
            <a:r>
              <a:rPr sz="1300" spc="-20"/>
              <a:t> </a:t>
            </a:r>
            <a:r>
              <a:rPr sz="1300"/>
              <a:t>ngưng</a:t>
            </a:r>
            <a:r>
              <a:rPr sz="1300" spc="-20"/>
              <a:t> </a:t>
            </a:r>
            <a:r>
              <a:rPr sz="1300"/>
              <a:t>tụ</a:t>
            </a:r>
            <a:r>
              <a:rPr sz="1300" spc="-20"/>
              <a:t> </a:t>
            </a:r>
            <a:r>
              <a:rPr sz="1300" spc="-25"/>
              <a:t>tới </a:t>
            </a:r>
            <a:r>
              <a:rPr sz="1300"/>
              <a:t>máy</a:t>
            </a:r>
            <a:r>
              <a:rPr sz="1300" spc="-25"/>
              <a:t> </a:t>
            </a:r>
            <a:r>
              <a:rPr sz="1300"/>
              <a:t>kiềm</a:t>
            </a:r>
            <a:r>
              <a:rPr sz="1300" spc="-20"/>
              <a:t> bóng</a:t>
            </a:r>
            <a:endParaRPr sz="1300"/>
          </a:p>
        </p:txBody>
      </p:sp>
      <p:sp>
        <p:nvSpPr>
          <p:cNvPr id="23" name="object 12">
            <a:extLst>
              <a:ext uri="{FF2B5EF4-FFF2-40B4-BE49-F238E27FC236}">
                <a16:creationId xmlns:a16="http://schemas.microsoft.com/office/drawing/2014/main" id="{16758323-01B8-42DA-A02C-57E6BBE76A90}"/>
              </a:ext>
            </a:extLst>
          </p:cNvPr>
          <p:cNvSpPr txBox="1"/>
          <p:nvPr/>
        </p:nvSpPr>
        <p:spPr>
          <a:xfrm>
            <a:off x="5989321" y="5734084"/>
            <a:ext cx="3263265" cy="276999"/>
          </a:xfrm>
          <a:prstGeom prst="rect">
            <a:avLst/>
          </a:prstGeom>
          <a:solidFill>
            <a:srgbClr val="EBF4FB"/>
          </a:solidFill>
        </p:spPr>
        <p:txBody>
          <a:bodyPr vert="horz" wrap="square" lIns="0" tIns="91440" rIns="0" bIns="0" rtlCol="0">
            <a:spAutoFit/>
          </a:bodyPr>
          <a:lstStyle/>
          <a:p>
            <a:pPr marL="90803">
              <a:spcBef>
                <a:spcPts val="720"/>
              </a:spcBef>
            </a:pPr>
            <a:r>
              <a:rPr sz="1200"/>
              <a:t>Nước</a:t>
            </a:r>
            <a:r>
              <a:rPr sz="1200" spc="-15"/>
              <a:t> </a:t>
            </a:r>
            <a:r>
              <a:rPr sz="1200"/>
              <a:t>nóng</a:t>
            </a:r>
            <a:r>
              <a:rPr sz="1200" spc="-15"/>
              <a:t> </a:t>
            </a:r>
            <a:r>
              <a:rPr sz="1200"/>
              <a:t>và</a:t>
            </a:r>
            <a:r>
              <a:rPr sz="1200" spc="-20"/>
              <a:t> </a:t>
            </a:r>
            <a:r>
              <a:rPr sz="1200"/>
              <a:t>hơi</a:t>
            </a:r>
            <a:r>
              <a:rPr sz="1200" spc="-11"/>
              <a:t> </a:t>
            </a:r>
            <a:r>
              <a:rPr sz="1200"/>
              <a:t>nước</a:t>
            </a:r>
            <a:r>
              <a:rPr sz="1200" spc="-15"/>
              <a:t> </a:t>
            </a:r>
            <a:r>
              <a:rPr sz="1200"/>
              <a:t>ngưng</a:t>
            </a:r>
            <a:r>
              <a:rPr sz="1200" spc="-15"/>
              <a:t> </a:t>
            </a:r>
            <a:r>
              <a:rPr sz="1200"/>
              <a:t>tụ</a:t>
            </a:r>
            <a:r>
              <a:rPr sz="1200" spc="-15"/>
              <a:t> </a:t>
            </a:r>
            <a:r>
              <a:rPr sz="1200"/>
              <a:t>tới</a:t>
            </a:r>
            <a:r>
              <a:rPr sz="1200" spc="-15"/>
              <a:t> </a:t>
            </a:r>
            <a:r>
              <a:rPr sz="1200"/>
              <a:t>nồi</a:t>
            </a:r>
            <a:r>
              <a:rPr sz="1200" spc="-11"/>
              <a:t> </a:t>
            </a:r>
            <a:r>
              <a:rPr sz="1200" spc="-25"/>
              <a:t>hơi</a:t>
            </a:r>
            <a:endParaRPr sz="1200"/>
          </a:p>
        </p:txBody>
      </p:sp>
      <p:sp>
        <p:nvSpPr>
          <p:cNvPr id="24" name="object 13">
            <a:extLst>
              <a:ext uri="{FF2B5EF4-FFF2-40B4-BE49-F238E27FC236}">
                <a16:creationId xmlns:a16="http://schemas.microsoft.com/office/drawing/2014/main" id="{172ECEA7-28E5-4728-B2F0-33A2C51DB3A3}"/>
              </a:ext>
            </a:extLst>
          </p:cNvPr>
          <p:cNvSpPr txBox="1"/>
          <p:nvPr/>
        </p:nvSpPr>
        <p:spPr>
          <a:xfrm>
            <a:off x="7278827" y="6014163"/>
            <a:ext cx="1703071" cy="223779"/>
          </a:xfrm>
          <a:prstGeom prst="rect">
            <a:avLst/>
          </a:prstGeom>
          <a:solidFill>
            <a:srgbClr val="EBF4FB"/>
          </a:solidFill>
        </p:spPr>
        <p:txBody>
          <a:bodyPr vert="horz" wrap="square" lIns="0" tIns="38735" rIns="0" bIns="0" rtlCol="0">
            <a:spAutoFit/>
          </a:bodyPr>
          <a:lstStyle/>
          <a:p>
            <a:pPr marL="90803">
              <a:spcBef>
                <a:spcPts val="305"/>
              </a:spcBef>
            </a:pPr>
            <a:r>
              <a:rPr sz="1200"/>
              <a:t>và</a:t>
            </a:r>
            <a:r>
              <a:rPr sz="1200" spc="-11"/>
              <a:t> </a:t>
            </a:r>
            <a:r>
              <a:rPr sz="1200"/>
              <a:t>bộ</a:t>
            </a:r>
            <a:r>
              <a:rPr sz="1200" spc="-11"/>
              <a:t> </a:t>
            </a:r>
            <a:r>
              <a:rPr sz="1200"/>
              <a:t>phận</a:t>
            </a:r>
            <a:r>
              <a:rPr sz="1200" spc="-11"/>
              <a:t> </a:t>
            </a:r>
            <a:r>
              <a:rPr sz="1200"/>
              <a:t>xử</a:t>
            </a:r>
            <a:r>
              <a:rPr sz="1200" spc="-5"/>
              <a:t> </a:t>
            </a:r>
            <a:r>
              <a:rPr sz="1200"/>
              <a:t>lý</a:t>
            </a:r>
            <a:r>
              <a:rPr sz="1200" spc="-5"/>
              <a:t> </a:t>
            </a:r>
            <a:r>
              <a:rPr sz="1200" spc="-25"/>
              <a:t>ướt</a:t>
            </a:r>
            <a:endParaRPr sz="1200"/>
          </a:p>
        </p:txBody>
      </p:sp>
    </p:spTree>
    <p:extLst>
      <p:ext uri="{BB962C8B-B14F-4D97-AF65-F5344CB8AC3E}">
        <p14:creationId xmlns:p14="http://schemas.microsoft.com/office/powerpoint/2010/main" val="4109032076"/>
      </p:ext>
    </p:ext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itle 2">
            <a:extLst>
              <a:ext uri="{FF2B5EF4-FFF2-40B4-BE49-F238E27FC236}">
                <a16:creationId xmlns:a16="http://schemas.microsoft.com/office/drawing/2014/main" id="{F4B83C32-78E3-483D-8A41-F217363AA09D}"/>
              </a:ext>
            </a:extLst>
          </p:cNvPr>
          <p:cNvSpPr>
            <a:spLocks noGrp="1"/>
          </p:cNvSpPr>
          <p:nvPr>
            <p:ph type="title"/>
          </p:nvPr>
        </p:nvSpPr>
        <p:spPr/>
        <p:txBody>
          <a:bodyPr/>
          <a:lstStyle/>
          <a:p>
            <a:r>
              <a:rPr lang="en-IN"/>
              <a:t>Tiền xử lý</a:t>
            </a:r>
            <a:endParaRPr lang="en-IN"/>
          </a:p>
        </p:txBody>
      </p:sp>
      <p:sp>
        <p:nvSpPr>
          <p:cNvPr id="8" name="Text Placeholder 2">
            <a:extLst>
              <a:ext uri="{FF2B5EF4-FFF2-40B4-BE49-F238E27FC236}">
                <a16:creationId xmlns:a16="http://schemas.microsoft.com/office/drawing/2014/main" id="{F5F413F3-A492-466F-9F55-D1E16897F195}"/>
              </a:ext>
            </a:extLst>
          </p:cNvPr>
          <p:cNvSpPr txBox="1"/>
          <p:nvPr/>
        </p:nvSpPr>
        <p:spPr>
          <a:xfrm>
            <a:off x="1602290" y="1845736"/>
            <a:ext cx="3868340" cy="335916"/>
          </a:xfrm>
          <a:prstGeom prst="rect">
            <a:avLst/>
          </a:prstGeom>
          <a:solidFill>
            <a:schemeClr val="accent2"/>
          </a:solidFill>
        </p:spPr>
        <p:txBody>
          <a:bodyPr vert="horz" lIns="91440" tIns="45720" rIns="91440" bIns="45720" rtlCol="0">
            <a:normAutofit fontScale="92500" lnSpcReduction="20000"/>
          </a:bodyPr>
          <a:lstStyle>
            <a:lvl1pPr marL="228600" indent="-228600" algn="just"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mn-ea"/>
                <a:cs typeface="+mn-cs"/>
              </a:defRPr>
            </a:lvl1pPr>
            <a:lvl2pPr marL="685800" indent="-228600" algn="just" defTabSz="914400" rtl="0" eaLnBrk="1" latinLnBrk="0" hangingPunct="1">
              <a:lnSpc>
                <a:spcPct val="90000"/>
              </a:lnSpc>
              <a:spcBef>
                <a:spcPts val="500"/>
              </a:spcBef>
              <a:buFont typeface="Wingdings" panose="05000000000000000000" pitchFamily="2" charset="2"/>
              <a:buChar char="ü"/>
              <a:defRPr sz="2000" kern="1200" baseline="0">
                <a:solidFill>
                  <a:schemeClr val="tx1"/>
                </a:solidFill>
                <a:latin typeface="Arial" panose="020b0604020202020204" pitchFamily="34" charset="0"/>
                <a:ea typeface="+mn-ea"/>
                <a:cs typeface="+mn-cs"/>
              </a:defRPr>
            </a:lvl2pPr>
            <a:lvl3pPr marL="11430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3pPr>
            <a:lvl4pPr marL="16002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4pPr>
            <a:lvl5pPr marL="20574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a:solidFill>
                  <a:schemeClr val="bg1"/>
                </a:solidFill>
              </a:rPr>
              <a:t>Hydrogen peroxide tẩy </a:t>
            </a:r>
            <a:endParaRPr lang="en-IN" b="1">
              <a:solidFill>
                <a:schemeClr val="bg1"/>
              </a:solidFill>
            </a:endParaRPr>
          </a:p>
        </p:txBody>
      </p:sp>
      <p:sp>
        <p:nvSpPr>
          <p:cNvPr id="9" name="Content Placeholder 3">
            <a:extLst>
              <a:ext uri="{FF2B5EF4-FFF2-40B4-BE49-F238E27FC236}">
                <a16:creationId xmlns:a16="http://schemas.microsoft.com/office/drawing/2014/main" id="{B8413B2E-A5B1-44AC-87D3-4707CD547936}"/>
              </a:ext>
            </a:extLst>
          </p:cNvPr>
          <p:cNvSpPr txBox="1"/>
          <p:nvPr/>
        </p:nvSpPr>
        <p:spPr>
          <a:xfrm>
            <a:off x="1350384" y="2404708"/>
            <a:ext cx="4348740" cy="173126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IN" sz="1600">
                <a:latin typeface="Arial" panose="020b0604020202020204" pitchFamily="34" charset="0"/>
                <a:cs typeface="Arial" panose="020b0604020202020204" pitchFamily="34" charset="0"/>
              </a:rPr>
              <a:t>Quy trình phổ biến nhất cho cotton</a:t>
            </a:r>
          </a:p>
          <a:p>
            <a:pPr>
              <a:buFont typeface="Wingdings" panose="05000000000000000000" pitchFamily="2" charset="2"/>
              <a:buChar char="§"/>
            </a:pPr>
            <a:r>
              <a:rPr lang="en-IN" sz="1600" err="1">
                <a:latin typeface="Arial" panose="020b0604020202020204" pitchFamily="34" charset="0"/>
                <a:cs typeface="Arial" panose="020b0604020202020204" pitchFamily="34" charset="0"/>
              </a:rPr>
              <a:t>Mất từ 2 - 5 giờ ở nhiệt độ 75-100°C </a:t>
            </a:r>
          </a:p>
          <a:p>
            <a:pPr>
              <a:buFont typeface="Wingdings" panose="05000000000000000000" pitchFamily="2" charset="2"/>
              <a:buChar char="§"/>
            </a:pPr>
            <a:r>
              <a:rPr lang="en-IN" sz="1600" err="1">
                <a:latin typeface="Arial" panose="020b0604020202020204" pitchFamily="34" charset="0"/>
                <a:cs typeface="Arial" panose="020b0604020202020204" pitchFamily="34" charset="0"/>
              </a:rPr>
              <a:t>Yêu cầu “làm sạch“</a:t>
            </a:r>
          </a:p>
          <a:p>
            <a:pPr>
              <a:buFont typeface="Wingdings" panose="05000000000000000000" pitchFamily="2" charset="2"/>
              <a:buChar char="§"/>
            </a:pPr>
            <a:r>
              <a:rPr lang="en-IN" sz="1600" err="1">
                <a:latin typeface="Arial" panose="020b0604020202020204" pitchFamily="34" charset="0"/>
                <a:cs typeface="Arial" panose="020b0604020202020204" pitchFamily="34" charset="0"/>
              </a:rPr>
              <a:t>Có thể làm giảm sức căng của nguyên liệu</a:t>
            </a:r>
            <a:endParaRPr lang="en-IN" sz="1600">
              <a:latin typeface="Arial" panose="020b0604020202020204" pitchFamily="34" charset="0"/>
              <a:cs typeface="Arial" panose="020b0604020202020204" pitchFamily="34" charset="0"/>
            </a:endParaRPr>
          </a:p>
        </p:txBody>
      </p:sp>
      <p:sp>
        <p:nvSpPr>
          <p:cNvPr id="10" name="Text Placeholder 4">
            <a:extLst>
              <a:ext uri="{FF2B5EF4-FFF2-40B4-BE49-F238E27FC236}">
                <a16:creationId xmlns:a16="http://schemas.microsoft.com/office/drawing/2014/main" id="{9B7ACFF4-C2AB-48F6-8B0B-5E4D5BAD52DF}"/>
              </a:ext>
            </a:extLst>
          </p:cNvPr>
          <p:cNvSpPr txBox="1"/>
          <p:nvPr/>
        </p:nvSpPr>
        <p:spPr>
          <a:xfrm>
            <a:off x="5968237" y="1437734"/>
            <a:ext cx="4707279" cy="368087"/>
          </a:xfrm>
          <a:prstGeom prst="rect">
            <a:avLst/>
          </a:prstGeom>
          <a:solidFill>
            <a:srgbClr val="00B050"/>
          </a:solidFill>
        </p:spPr>
        <p:txBody>
          <a:bodyPr anchor="ct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vi-VN" b="1">
                <a:solidFill>
                  <a:schemeClr val="bg1"/>
                </a:solidFill>
                <a:cs typeface="Arial" panose="020b0604020202020204" pitchFamily="34" charset="0"/>
              </a:rPr>
              <a:t>Enzyme tẩy: </a:t>
            </a:r>
            <a:r>
              <a:rPr lang="en-US" b="1">
                <a:solidFill>
                  <a:schemeClr val="bg1"/>
                </a:solidFill>
                <a:latin typeface="Arial" panose="020b0604020202020204" pitchFamily="34" charset="0"/>
                <a:cs typeface="Arial" panose="020b0604020202020204" pitchFamily="34" charset="0"/>
              </a:rPr>
              <a:t>B</a:t>
            </a:r>
            <a:r>
              <a:rPr lang="vi-VN" b="1">
                <a:solidFill>
                  <a:schemeClr val="bg1"/>
                </a:solidFill>
                <a:cs typeface="Arial" panose="020b0604020202020204" pitchFamily="34" charset="0"/>
              </a:rPr>
              <a:t>ền vững </a:t>
            </a:r>
            <a:r>
              <a:rPr lang="en-US" b="1">
                <a:solidFill>
                  <a:schemeClr val="bg1"/>
                </a:solidFill>
                <a:latin typeface="Arial" panose="020b0604020202020204" pitchFamily="34" charset="0"/>
                <a:cs typeface="Arial" panose="020b0604020202020204" pitchFamily="34" charset="0"/>
              </a:rPr>
              <a:t>h</a:t>
            </a:r>
            <a:r>
              <a:rPr lang="vi-VN" b="1">
                <a:solidFill>
                  <a:schemeClr val="bg1"/>
                </a:solidFill>
                <a:cs typeface="Arial" panose="020b0604020202020204" pitchFamily="34" charset="0"/>
              </a:rPr>
              <a:t>ơn</a:t>
            </a:r>
            <a:endParaRPr lang="en-IN" b="1">
              <a:solidFill>
                <a:schemeClr val="bg1"/>
              </a:solidFill>
              <a:latin typeface="Arial" panose="020b0604020202020204" pitchFamily="34" charset="0"/>
              <a:cs typeface="Arial" panose="020b0604020202020204" pitchFamily="34" charset="0"/>
            </a:endParaRPr>
          </a:p>
        </p:txBody>
      </p:sp>
      <p:sp>
        <p:nvSpPr>
          <p:cNvPr id="11" name="Content Placeholder 5">
            <a:extLst>
              <a:ext uri="{FF2B5EF4-FFF2-40B4-BE49-F238E27FC236}">
                <a16:creationId xmlns:a16="http://schemas.microsoft.com/office/drawing/2014/main" id="{C5DCDC23-7DEF-4D19-BF1E-87383F73CFC6}"/>
              </a:ext>
            </a:extLst>
          </p:cNvPr>
          <p:cNvSpPr txBox="1"/>
          <p:nvPr/>
        </p:nvSpPr>
        <p:spPr>
          <a:xfrm>
            <a:off x="6072587" y="1930883"/>
            <a:ext cx="4602927" cy="320649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vi-VN" sz="1600">
                <a:cs typeface="Arial" panose="020b0604020202020204" pitchFamily="34" charset="0"/>
              </a:rPr>
              <a:t>Sự đổi màu có thể đạt được trong 60 phút</a:t>
            </a:r>
            <a:endParaRPr lang="en-US" sz="1600">
              <a:latin typeface="Arial" panose="020b0604020202020204" pitchFamily="34" charset="0"/>
              <a:cs typeface="Arial" panose="020b0604020202020204" pitchFamily="34" charset="0"/>
            </a:endParaRPr>
          </a:p>
          <a:p>
            <a:pPr>
              <a:buFont typeface="Wingdings" panose="05000000000000000000" pitchFamily="2" charset="2"/>
              <a:buChar char="§"/>
            </a:pPr>
            <a:r>
              <a:rPr lang="en-IN" sz="1600" err="1">
                <a:latin typeface="Arial" panose="020b0604020202020204" pitchFamily="34" charset="0"/>
                <a:cs typeface="Arial" panose="020b0604020202020204" pitchFamily="34" charset="0"/>
              </a:rPr>
              <a:t>Không cần nhiệt độ cao </a:t>
            </a:r>
          </a:p>
          <a:p>
            <a:pPr>
              <a:buFont typeface="Wingdings" panose="05000000000000000000" pitchFamily="2" charset="2"/>
              <a:buChar char="§"/>
            </a:pPr>
            <a:r>
              <a:rPr lang="vi-VN" sz="1600">
                <a:cs typeface="Arial" panose="020b0604020202020204" pitchFamily="34" charset="0"/>
              </a:rPr>
              <a:t>Giảm lượng Caustic Soda tiêu thụ cho kết hợp tẩy và tẩy trắng. (</a:t>
            </a:r>
            <a:r>
              <a:rPr lang="en-US" sz="1600" err="1">
                <a:latin typeface="Arial" panose="020b0604020202020204" pitchFamily="34" charset="0"/>
                <a:cs typeface="Arial" panose="020b0604020202020204" pitchFamily="34" charset="0"/>
              </a:rPr>
              <a:t>Tẩy </a:t>
            </a:r>
            <a:r>
              <a:rPr lang="vi-VN" sz="1600">
                <a:cs typeface="Arial" panose="020b0604020202020204" pitchFamily="34" charset="0"/>
              </a:rPr>
              <a:t>không kiềm)</a:t>
            </a:r>
            <a:endParaRPr lang="en-US" sz="1600">
              <a:latin typeface="Arial" panose="020b0604020202020204" pitchFamily="34" charset="0"/>
              <a:cs typeface="Arial" panose="020b0604020202020204" pitchFamily="34" charset="0"/>
            </a:endParaRPr>
          </a:p>
          <a:p>
            <a:pPr>
              <a:buFont typeface="Wingdings" panose="05000000000000000000" pitchFamily="2" charset="2"/>
              <a:buChar char="§"/>
            </a:pPr>
            <a:r>
              <a:rPr lang="vi-VN" sz="1600">
                <a:cs typeface="Arial" panose="020b0604020202020204" pitchFamily="34" charset="0"/>
              </a:rPr>
              <a:t>Nồng độ muối trong nước thải giảm</a:t>
            </a:r>
            <a:endParaRPr lang="en-US" sz="1600">
              <a:latin typeface="Arial" panose="020b0604020202020204" pitchFamily="34" charset="0"/>
              <a:cs typeface="Arial" panose="020b0604020202020204" pitchFamily="34" charset="0"/>
            </a:endParaRPr>
          </a:p>
          <a:p>
            <a:pPr>
              <a:buFont typeface="Wingdings" panose="05000000000000000000" pitchFamily="2" charset="2"/>
              <a:buChar char="§"/>
            </a:pPr>
            <a:r>
              <a:rPr lang="en-US" sz="1800" err="1">
                <a:latin typeface="Arial" panose="020b0604020202020204" pitchFamily="34" charset="0"/>
                <a:cs typeface="Arial" panose="020b0604020202020204" pitchFamily="34" charset="0"/>
              </a:rPr>
              <a:t>Giảm việc xả vải</a:t>
            </a:r>
            <a:endParaRPr lang="en-US" sz="1800">
              <a:latin typeface="Arial" panose="020b0604020202020204" pitchFamily="34" charset="0"/>
              <a:cs typeface="Arial" panose="020b0604020202020204" pitchFamily="34" charset="0"/>
            </a:endParaRPr>
          </a:p>
          <a:p>
            <a:pPr>
              <a:buFont typeface="Wingdings" panose="05000000000000000000" pitchFamily="2" charset="2"/>
              <a:buChar char="§"/>
            </a:pPr>
            <a:r>
              <a:rPr lang="en-US" sz="1600" b="1">
                <a:latin typeface="Arial" panose="020b0604020202020204" pitchFamily="34" charset="0"/>
                <a:cs typeface="Arial" panose="020b0604020202020204" pitchFamily="34" charset="0"/>
              </a:rPr>
              <a:t>Combo tẩy</a:t>
            </a:r>
            <a:endParaRPr lang="en-US" sz="1600" b="1">
              <a:latin typeface="Arial" panose="020b0604020202020204" pitchFamily="34" charset="0"/>
              <a:cs typeface="Arial" panose="020b0604020202020204" pitchFamily="34" charset="0"/>
            </a:endParaRPr>
          </a:p>
          <a:p>
            <a:pPr>
              <a:buFont typeface="Wingdings" panose="05000000000000000000" pitchFamily="2" charset="2"/>
              <a:buChar char="§"/>
            </a:pPr>
            <a:r>
              <a:rPr lang="en-IN" sz="1600" b="1" err="1">
                <a:latin typeface="Arial" panose="020b0604020202020204" pitchFamily="34" charset="0"/>
                <a:cs typeface="Arial" panose="020b0604020202020204" pitchFamily="34" charset="0"/>
              </a:rPr>
              <a:t>Tẩy “xanh h</a:t>
            </a:r>
            <a:r>
              <a:rPr lang="vi-VN" sz="1600" b="1">
                <a:latin typeface="Arial" panose="020b0604020202020204" pitchFamily="34" charset="0"/>
                <a:cs typeface="Arial" panose="020b0604020202020204" pitchFamily="34" charset="0"/>
              </a:rPr>
              <a:t>ơ</a:t>
            </a:r>
            <a:r>
              <a:rPr lang="en-US" sz="1600" b="1">
                <a:latin typeface="Arial" panose="020b0604020202020204" pitchFamily="34" charset="0"/>
                <a:cs typeface="Arial" panose="020b0604020202020204" pitchFamily="34" charset="0"/>
              </a:rPr>
              <a:t>n</a:t>
            </a:r>
            <a:r>
              <a:rPr lang="en-IN" sz="1600" b="1">
                <a:latin typeface="Arial" panose="020b0604020202020204" pitchFamily="34" charset="0"/>
                <a:cs typeface="Arial" panose="020b0604020202020204" pitchFamily="34" charset="0"/>
              </a:rPr>
              <a:t>”</a:t>
            </a:r>
          </a:p>
        </p:txBody>
      </p:sp>
      <p:pic>
        <p:nvPicPr>
          <p:cNvPr id="12" name="Picture 11">
            <a:extLst>
              <a:ext uri="{FF2B5EF4-FFF2-40B4-BE49-F238E27FC236}">
                <a16:creationId xmlns:a16="http://schemas.microsoft.com/office/drawing/2014/main" id="{5CBB8E83-0C7A-4543-9164-E70D06FB470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84862" y="3886295"/>
            <a:ext cx="1739652" cy="1059875"/>
          </a:xfrm>
          <a:prstGeom prst="rect">
            <a:avLst/>
          </a:prstGeom>
        </p:spPr>
      </p:pic>
      <p:pic>
        <p:nvPicPr>
          <p:cNvPr id="13" name="Picture 12">
            <a:extLst>
              <a:ext uri="{FF2B5EF4-FFF2-40B4-BE49-F238E27FC236}">
                <a16:creationId xmlns:a16="http://schemas.microsoft.com/office/drawing/2014/main" id="{5A1937EF-9199-4CA5-8912-064DA665DBB2}"/>
              </a:ext>
            </a:extLst>
          </p:cNvPr>
          <p:cNvPicPr>
            <a:picLocks noChangeAspect="1"/>
          </p:cNvPicPr>
          <p:nvPr/>
        </p:nvPicPr>
        <p:blipFill>
          <a:blip r:embed="rId3"/>
          <a:stretch>
            <a:fillRect/>
          </a:stretch>
        </p:blipFill>
        <p:spPr>
          <a:xfrm>
            <a:off x="6072587" y="5137379"/>
            <a:ext cx="4348740" cy="1348269"/>
          </a:xfrm>
          <a:prstGeom prst="rect">
            <a:avLst/>
          </a:prstGeom>
        </p:spPr>
      </p:pic>
      <p:pic>
        <p:nvPicPr>
          <p:cNvPr id="2" name="Picture 1">
            <a:extLst>
              <a:ext uri="{FF2B5EF4-FFF2-40B4-BE49-F238E27FC236}">
                <a16:creationId xmlns:a16="http://schemas.microsoft.com/office/drawing/2014/main" id="{9ED19C7E-B2AB-4655-A71E-40144D23381A}"/>
              </a:ext>
            </a:extLst>
          </p:cNvPr>
          <p:cNvPicPr>
            <a:picLocks noChangeAspect="1"/>
          </p:cNvPicPr>
          <p:nvPr/>
        </p:nvPicPr>
        <p:blipFill>
          <a:blip r:embed="rId4"/>
          <a:stretch>
            <a:fillRect/>
          </a:stretch>
        </p:blipFill>
        <p:spPr>
          <a:xfrm>
            <a:off x="1747261" y="4867389"/>
            <a:ext cx="3578399" cy="1888248"/>
          </a:xfrm>
          <a:prstGeom prst="rect">
            <a:avLst/>
          </a:prstGeom>
        </p:spPr>
      </p:pic>
    </p:spTree>
    <p:extLst>
      <p:ext uri="{BB962C8B-B14F-4D97-AF65-F5344CB8AC3E}">
        <p14:creationId xmlns:p14="http://schemas.microsoft.com/office/powerpoint/2010/main" val="2830595849"/>
      </p:ext>
    </p:ext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itle 4">
            <a:extLst>
              <a:ext uri="{FF2B5EF4-FFF2-40B4-BE49-F238E27FC236}">
                <a16:creationId xmlns:a16="http://schemas.microsoft.com/office/drawing/2014/main" id="{A3BCB5D5-E3BA-4FDE-9A0B-7E169AE3A1C2}"/>
              </a:ext>
            </a:extLst>
          </p:cNvPr>
          <p:cNvSpPr>
            <a:spLocks noGrp="1"/>
          </p:cNvSpPr>
          <p:nvPr>
            <p:ph type="title"/>
          </p:nvPr>
        </p:nvSpPr>
        <p:spPr/>
        <p:txBody>
          <a:bodyPr>
            <a:normAutofit/>
          </a:bodyPr>
          <a:lstStyle/>
          <a:p>
            <a:r>
              <a:rPr lang="en-IN"/>
              <a:t>Công nghệ Xử lý Bền vững</a:t>
            </a:r>
            <a:endParaRPr lang="en-IN"/>
          </a:p>
        </p:txBody>
      </p:sp>
      <p:sp>
        <p:nvSpPr>
          <p:cNvPr id="4" name="Slide Number Placeholder 3">
            <a:extLst>
              <a:ext uri="{FF2B5EF4-FFF2-40B4-BE49-F238E27FC236}">
                <a16:creationId xmlns:a16="http://schemas.microsoft.com/office/drawing/2014/main" id="{7D003551-E97D-4444-85CA-35E7B5215306}"/>
              </a:ext>
            </a:extLst>
          </p:cNvPr>
          <p:cNvSpPr>
            <a:spLocks noGrp="1"/>
          </p:cNvSpPr>
          <p:nvPr>
            <p:ph type="sldNum" sz="quarter" idx="4294967295"/>
          </p:nvPr>
        </p:nvSpPr>
        <p:spPr>
          <a:prstGeom prst="rect">
            <a:avLst/>
          </a:prstGeom>
        </p:spPr>
        <p:txBody>
          <a:bodyPr vert="horz" lIns="121920" tIns="60960" rIns="121920" bIns="60960" rtlCol="0" anchor="ctr"/>
          <a:lstStyle>
            <a:defPPr>
              <a:defRPr lang="en-US"/>
            </a:defPPr>
            <a:lvl1pPr marL="0" algn="r" defTabSz="609585" rtl="0" eaLnBrk="1" latinLnBrk="0" hangingPunct="1">
              <a:defRPr sz="1600" kern="1200">
                <a:solidFill>
                  <a:schemeClr val="tx1">
                    <a:tint val="75000"/>
                  </a:schemeClr>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fld id="{A2FD7E86-2FB4-4D01-945C-E4CD709E1ADD}" type="slidenum">
              <a:rPr lang="vi-VN" smtClean="0"/>
              <a:t>22</a:t>
            </a:fld>
            <a:endParaRPr lang="vi-VN"/>
          </a:p>
        </p:txBody>
      </p:sp>
      <p:pic>
        <p:nvPicPr>
          <p:cNvPr id="2" name="Picture 1">
            <a:extLst>
              <a:ext uri="{FF2B5EF4-FFF2-40B4-BE49-F238E27FC236}">
                <a16:creationId xmlns:a16="http://schemas.microsoft.com/office/drawing/2014/main" id="{2B7D0D6E-743F-415E-A001-E781333FC979}"/>
              </a:ext>
            </a:extLst>
          </p:cNvPr>
          <p:cNvPicPr>
            <a:picLocks noChangeAspect="1"/>
          </p:cNvPicPr>
          <p:nvPr/>
        </p:nvPicPr>
        <p:blipFill>
          <a:blip r:embed="rId2">
            <a:extLst>
              <a:ext uri="{28A0092B-C50C-407E-A947-70E740481C1C}">
                <a14:useLocalDpi xmlns:a14="http://schemas.microsoft.com/office/drawing/2010/main"/>
              </a:ext>
            </a:extLst>
          </a:blip>
          <a:srcRect l="7812" t="8364" r="5675" b="10158"/>
          <a:stretch>
            <a:fillRect/>
          </a:stretch>
        </p:blipFill>
        <p:spPr>
          <a:xfrm>
            <a:off x="730295" y="2859762"/>
            <a:ext cx="5905887" cy="3582101"/>
          </a:xfrm>
          <a:prstGeom prst="rect">
            <a:avLst/>
          </a:prstGeom>
        </p:spPr>
      </p:pic>
      <p:sp>
        <p:nvSpPr>
          <p:cNvPr id="6" name="TextBox 5">
            <a:extLst>
              <a:ext uri="{FF2B5EF4-FFF2-40B4-BE49-F238E27FC236}">
                <a16:creationId xmlns:a16="http://schemas.microsoft.com/office/drawing/2014/main" id="{D7C01136-28DE-4737-A1AF-492F26C740CC}"/>
              </a:ext>
            </a:extLst>
          </p:cNvPr>
          <p:cNvSpPr txBox="1"/>
          <p:nvPr/>
        </p:nvSpPr>
        <p:spPr>
          <a:xfrm>
            <a:off x="598477" y="1693452"/>
            <a:ext cx="5067937" cy="475387"/>
          </a:xfrm>
          <a:prstGeom prst="rect">
            <a:avLst/>
          </a:prstGeom>
          <a:noFill/>
        </p:spPr>
        <p:txBody>
          <a:bodyPr wrap="square" rtlCol="0">
            <a:spAutoFit/>
          </a:bodyPr>
          <a:lstStyle/>
          <a:p>
            <a:r>
              <a:rPr lang="es-ES" sz="2489" b="1" i="1" err="1"/>
              <a:t>Quy trình Cadira từ DyStar</a:t>
            </a:r>
            <a:endParaRPr lang="en-US" sz="2489" b="1" i="1"/>
          </a:p>
        </p:txBody>
      </p:sp>
      <p:pic>
        <p:nvPicPr>
          <p:cNvPr id="7" name="Picture 6">
            <a:extLst>
              <a:ext uri="{FF2B5EF4-FFF2-40B4-BE49-F238E27FC236}">
                <a16:creationId xmlns:a16="http://schemas.microsoft.com/office/drawing/2014/main" id="{E900BDB1-2DB7-4136-9689-9FF68EA858D2}"/>
              </a:ext>
            </a:extLst>
          </p:cNvPr>
          <p:cNvPicPr>
            <a:picLocks noChangeAspect="1"/>
          </p:cNvPicPr>
          <p:nvPr/>
        </p:nvPicPr>
        <p:blipFill>
          <a:blip r:embed="rId3"/>
          <a:stretch>
            <a:fillRect/>
          </a:stretch>
        </p:blipFill>
        <p:spPr>
          <a:xfrm>
            <a:off x="7736574" y="4317168"/>
            <a:ext cx="3529375" cy="2465541"/>
          </a:xfrm>
          <a:prstGeom prst="rect">
            <a:avLst/>
          </a:prstGeom>
        </p:spPr>
      </p:pic>
      <p:pic>
        <p:nvPicPr>
          <p:cNvPr id="8" name="Picture 7">
            <a:extLst>
              <a:ext uri="{FF2B5EF4-FFF2-40B4-BE49-F238E27FC236}">
                <a16:creationId xmlns:a16="http://schemas.microsoft.com/office/drawing/2014/main" id="{9BD501EC-32C0-4BED-8634-EB60A23C528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89789" y="1392085"/>
            <a:ext cx="2811820" cy="1747688"/>
          </a:xfrm>
          <a:prstGeom prst="rect">
            <a:avLst/>
          </a:prstGeom>
        </p:spPr>
      </p:pic>
      <p:pic>
        <p:nvPicPr>
          <p:cNvPr id="9" name="Picture 8">
            <a:extLst>
              <a:ext uri="{FF2B5EF4-FFF2-40B4-BE49-F238E27FC236}">
                <a16:creationId xmlns:a16="http://schemas.microsoft.com/office/drawing/2014/main" id="{2B2D734D-1414-475F-93A9-AC16512527D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089789" y="3139773"/>
            <a:ext cx="2822943" cy="1177395"/>
          </a:xfrm>
          <a:prstGeom prst="rect">
            <a:avLst/>
          </a:prstGeom>
        </p:spPr>
      </p:pic>
      <p:sp>
        <p:nvSpPr>
          <p:cNvPr id="11" name="TextBox 10">
            <a:extLst>
              <a:ext uri="{FF2B5EF4-FFF2-40B4-BE49-F238E27FC236}">
                <a16:creationId xmlns:a16="http://schemas.microsoft.com/office/drawing/2014/main" id="{31B2683B-B4CB-4F87-A9C3-7C7A93D522D1}"/>
              </a:ext>
            </a:extLst>
          </p:cNvPr>
          <p:cNvSpPr txBox="1"/>
          <p:nvPr/>
        </p:nvSpPr>
        <p:spPr>
          <a:xfrm>
            <a:off x="8188863" y="981717"/>
            <a:ext cx="2613669" cy="379656"/>
          </a:xfrm>
          <a:prstGeom prst="rect">
            <a:avLst/>
          </a:prstGeom>
          <a:noFill/>
        </p:spPr>
        <p:txBody>
          <a:bodyPr wrap="square">
            <a:spAutoFit/>
          </a:bodyPr>
          <a:lstStyle/>
          <a:p>
            <a:r>
              <a:rPr lang="en-IN" b="1" i="1">
                <a:solidFill>
                  <a:schemeClr val="tx1"/>
                </a:solidFill>
              </a:rPr>
              <a:t>X</a:t>
            </a:r>
            <a:r>
              <a:rPr lang="en-US" b="1" i="1">
                <a:solidFill>
                  <a:schemeClr val="tx1"/>
                </a:solidFill>
              </a:rPr>
              <a:t>ử lý </a:t>
            </a:r>
            <a:r>
              <a:rPr lang="en-IN" b="1" i="1">
                <a:solidFill>
                  <a:schemeClr val="tx1"/>
                </a:solidFill>
              </a:rPr>
              <a:t>bằng Plasma </a:t>
            </a:r>
            <a:endParaRPr lang="en-US" sz="2489" b="1" i="1"/>
          </a:p>
        </p:txBody>
      </p:sp>
    </p:spTree>
    <p:extLst>
      <p:ext uri="{BB962C8B-B14F-4D97-AF65-F5344CB8AC3E}">
        <p14:creationId xmlns:p14="http://schemas.microsoft.com/office/powerpoint/2010/main" val="2746104099"/>
      </p:ext>
    </p:ext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object 2">
            <a:extLst>
              <a:ext uri="{FF2B5EF4-FFF2-40B4-BE49-F238E27FC236}">
                <a16:creationId xmlns:a16="http://schemas.microsoft.com/office/drawing/2014/main" id="{DC757EC3-A61C-492F-B872-F854A90AD685}"/>
              </a:ext>
            </a:extLst>
          </p:cNvPr>
          <p:cNvSpPr txBox="1">
            <a:spLocks noGrp="1"/>
          </p:cNvSpPr>
          <p:nvPr>
            <p:ph type="title"/>
          </p:nvPr>
        </p:nvSpPr>
        <p:spPr>
          <a:xfrm>
            <a:off x="1566472" y="1204527"/>
            <a:ext cx="8804499" cy="457626"/>
          </a:xfrm>
          <a:prstGeom prst="rect">
            <a:avLst/>
          </a:prstGeom>
        </p:spPr>
        <p:txBody>
          <a:bodyPr spcFirstLastPara="1" vert="horz" wrap="square" lIns="0" tIns="9525" rIns="0" bIns="0" rtlCol="0" anchor="ctr" anchorCtr="0">
            <a:spAutoFit/>
          </a:bodyPr>
          <a:lstStyle/>
          <a:p>
            <a:pPr marL="12700" marR="5080">
              <a:lnSpc>
                <a:spcPct val="100699"/>
              </a:lnSpc>
              <a:spcBef>
                <a:spcPts val="75"/>
              </a:spcBef>
            </a:pPr>
            <a:r>
              <a:rPr/>
              <a:t>Giải</a:t>
            </a:r>
            <a:r>
              <a:rPr spc="-60"/>
              <a:t> </a:t>
            </a:r>
            <a:r>
              <a:rPr/>
              <a:t>pháp</a:t>
            </a:r>
            <a:r>
              <a:rPr spc="-55"/>
              <a:t> </a:t>
            </a:r>
            <a:r>
              <a:rPr/>
              <a:t>tăng</a:t>
            </a:r>
            <a:r>
              <a:rPr spc="-55"/>
              <a:t> </a:t>
            </a:r>
            <a:r>
              <a:rPr/>
              <a:t>hiệu</a:t>
            </a:r>
            <a:r>
              <a:rPr spc="-55"/>
              <a:t> </a:t>
            </a:r>
            <a:r>
              <a:rPr/>
              <a:t>quả</a:t>
            </a:r>
            <a:r>
              <a:rPr spc="-45"/>
              <a:t> </a:t>
            </a:r>
            <a:r>
              <a:rPr/>
              <a:t>năng</a:t>
            </a:r>
            <a:r>
              <a:rPr spc="-55"/>
              <a:t> </a:t>
            </a:r>
            <a:r>
              <a:rPr/>
              <a:t>lượng</a:t>
            </a:r>
            <a:r>
              <a:rPr spc="-55"/>
              <a:t> </a:t>
            </a:r>
            <a:r>
              <a:rPr spc="-25"/>
              <a:t>khi </a:t>
            </a:r>
            <a:r>
              <a:rPr spc="-11"/>
              <a:t>nhuộm</a:t>
            </a:r>
          </a:p>
        </p:txBody>
      </p:sp>
      <p:sp>
        <p:nvSpPr>
          <p:cNvPr id="8" name="object 3">
            <a:extLst>
              <a:ext uri="{FF2B5EF4-FFF2-40B4-BE49-F238E27FC236}">
                <a16:creationId xmlns:a16="http://schemas.microsoft.com/office/drawing/2014/main" id="{5C790575-B731-4BDD-971B-723E22D4DC3A}"/>
              </a:ext>
            </a:extLst>
          </p:cNvPr>
          <p:cNvSpPr txBox="1"/>
          <p:nvPr/>
        </p:nvSpPr>
        <p:spPr>
          <a:xfrm>
            <a:off x="1702669" y="1662153"/>
            <a:ext cx="7150100" cy="4866718"/>
          </a:xfrm>
          <a:prstGeom prst="rect">
            <a:avLst/>
          </a:prstGeom>
        </p:spPr>
        <p:txBody>
          <a:bodyPr vert="horz" wrap="square" lIns="0" tIns="26671" rIns="0" bIns="0" rtlCol="0">
            <a:spAutoFit/>
          </a:bodyPr>
          <a:lstStyle/>
          <a:p>
            <a:pPr marL="354956" marR="493382" indent="-342891">
              <a:lnSpc>
                <a:spcPts val="2111"/>
              </a:lnSpc>
              <a:spcBef>
                <a:spcPts val="211"/>
              </a:spcBef>
              <a:buChar char="•"/>
              <a:tabLst>
                <a:tab pos="354956"/>
              </a:tabLst>
            </a:pPr>
            <a:r>
              <a:rPr sz="1800">
                <a:solidFill>
                  <a:schemeClr val="tx1"/>
                </a:solidFill>
              </a:rPr>
              <a:t>Sử</a:t>
            </a:r>
            <a:r>
              <a:rPr sz="1800" spc="-31">
                <a:solidFill>
                  <a:schemeClr val="tx1"/>
                </a:solidFill>
              </a:rPr>
              <a:t> </a:t>
            </a:r>
            <a:r>
              <a:rPr sz="1800">
                <a:solidFill>
                  <a:schemeClr val="tx1"/>
                </a:solidFill>
              </a:rPr>
              <a:t>dụng</a:t>
            </a:r>
            <a:r>
              <a:rPr sz="1800" spc="-20">
                <a:solidFill>
                  <a:schemeClr val="tx1"/>
                </a:solidFill>
              </a:rPr>
              <a:t> </a:t>
            </a:r>
            <a:r>
              <a:rPr sz="1800">
                <a:solidFill>
                  <a:schemeClr val="tx1"/>
                </a:solidFill>
              </a:rPr>
              <a:t>nước</a:t>
            </a:r>
            <a:r>
              <a:rPr sz="1800" spc="-25">
                <a:solidFill>
                  <a:schemeClr val="tx1"/>
                </a:solidFill>
              </a:rPr>
              <a:t> </a:t>
            </a:r>
            <a:r>
              <a:rPr sz="1800">
                <a:solidFill>
                  <a:schemeClr val="tx1"/>
                </a:solidFill>
              </a:rPr>
              <a:t>có</a:t>
            </a:r>
            <a:r>
              <a:rPr sz="1800" spc="-20">
                <a:solidFill>
                  <a:schemeClr val="tx1"/>
                </a:solidFill>
              </a:rPr>
              <a:t> </a:t>
            </a:r>
            <a:r>
              <a:rPr sz="1800">
                <a:solidFill>
                  <a:schemeClr val="tx1"/>
                </a:solidFill>
              </a:rPr>
              <a:t>tổng</a:t>
            </a:r>
            <a:r>
              <a:rPr sz="1800" spc="-20">
                <a:solidFill>
                  <a:schemeClr val="tx1"/>
                </a:solidFill>
              </a:rPr>
              <a:t> </a:t>
            </a:r>
            <a:r>
              <a:rPr sz="1800">
                <a:solidFill>
                  <a:schemeClr val="tx1"/>
                </a:solidFill>
              </a:rPr>
              <a:t>lượng</a:t>
            </a:r>
            <a:r>
              <a:rPr sz="1800" spc="-25">
                <a:solidFill>
                  <a:schemeClr val="tx1"/>
                </a:solidFill>
              </a:rPr>
              <a:t> </a:t>
            </a:r>
            <a:r>
              <a:rPr sz="1800">
                <a:solidFill>
                  <a:schemeClr val="tx1"/>
                </a:solidFill>
              </a:rPr>
              <a:t>chất</a:t>
            </a:r>
            <a:r>
              <a:rPr sz="1800" spc="-20">
                <a:solidFill>
                  <a:schemeClr val="tx1"/>
                </a:solidFill>
              </a:rPr>
              <a:t> </a:t>
            </a:r>
            <a:r>
              <a:rPr sz="1800">
                <a:solidFill>
                  <a:schemeClr val="tx1"/>
                </a:solidFill>
              </a:rPr>
              <a:t>rắn</a:t>
            </a:r>
            <a:r>
              <a:rPr sz="1800" spc="-25">
                <a:solidFill>
                  <a:schemeClr val="tx1"/>
                </a:solidFill>
              </a:rPr>
              <a:t> </a:t>
            </a:r>
            <a:r>
              <a:rPr sz="1800">
                <a:solidFill>
                  <a:schemeClr val="tx1"/>
                </a:solidFill>
              </a:rPr>
              <a:t>hòa</a:t>
            </a:r>
            <a:r>
              <a:rPr sz="1800" spc="-20">
                <a:solidFill>
                  <a:schemeClr val="tx1"/>
                </a:solidFill>
              </a:rPr>
              <a:t> </a:t>
            </a:r>
            <a:r>
              <a:rPr sz="1800">
                <a:solidFill>
                  <a:schemeClr val="tx1"/>
                </a:solidFill>
              </a:rPr>
              <a:t>tan</a:t>
            </a:r>
            <a:r>
              <a:rPr sz="1800" spc="-20">
                <a:solidFill>
                  <a:schemeClr val="tx1"/>
                </a:solidFill>
              </a:rPr>
              <a:t> </a:t>
            </a:r>
            <a:r>
              <a:rPr sz="1800">
                <a:solidFill>
                  <a:schemeClr val="tx1"/>
                </a:solidFill>
              </a:rPr>
              <a:t>(TDS)</a:t>
            </a:r>
            <a:r>
              <a:rPr sz="1800" spc="-20">
                <a:solidFill>
                  <a:schemeClr val="tx1"/>
                </a:solidFill>
              </a:rPr>
              <a:t> </a:t>
            </a:r>
            <a:r>
              <a:rPr sz="1800">
                <a:solidFill>
                  <a:schemeClr val="tx1"/>
                </a:solidFill>
              </a:rPr>
              <a:t>thấp</a:t>
            </a:r>
            <a:r>
              <a:rPr sz="1800" spc="-20">
                <a:solidFill>
                  <a:schemeClr val="tx1"/>
                </a:solidFill>
              </a:rPr>
              <a:t> </a:t>
            </a:r>
            <a:r>
              <a:rPr sz="1800" spc="-25">
                <a:solidFill>
                  <a:schemeClr val="tx1"/>
                </a:solidFill>
              </a:rPr>
              <a:t>cho </a:t>
            </a:r>
            <a:r>
              <a:rPr sz="1800">
                <a:solidFill>
                  <a:schemeClr val="tx1"/>
                </a:solidFill>
              </a:rPr>
              <a:t>nhuộm</a:t>
            </a:r>
            <a:r>
              <a:rPr sz="1800" spc="-31">
                <a:solidFill>
                  <a:schemeClr val="tx1"/>
                </a:solidFill>
              </a:rPr>
              <a:t> </a:t>
            </a:r>
            <a:r>
              <a:rPr sz="1800">
                <a:solidFill>
                  <a:schemeClr val="tx1"/>
                </a:solidFill>
              </a:rPr>
              <a:t>và</a:t>
            </a:r>
            <a:r>
              <a:rPr sz="1800" spc="-20">
                <a:solidFill>
                  <a:schemeClr val="tx1"/>
                </a:solidFill>
              </a:rPr>
              <a:t> </a:t>
            </a:r>
            <a:r>
              <a:rPr sz="1800">
                <a:solidFill>
                  <a:schemeClr val="tx1"/>
                </a:solidFill>
              </a:rPr>
              <a:t>các</a:t>
            </a:r>
            <a:r>
              <a:rPr sz="1800" spc="-20">
                <a:solidFill>
                  <a:schemeClr val="tx1"/>
                </a:solidFill>
              </a:rPr>
              <a:t> </a:t>
            </a:r>
            <a:r>
              <a:rPr sz="1800">
                <a:solidFill>
                  <a:schemeClr val="tx1"/>
                </a:solidFill>
              </a:rPr>
              <a:t>công</a:t>
            </a:r>
            <a:r>
              <a:rPr sz="1800" spc="-20">
                <a:solidFill>
                  <a:schemeClr val="tx1"/>
                </a:solidFill>
              </a:rPr>
              <a:t> </a:t>
            </a:r>
            <a:r>
              <a:rPr sz="1800">
                <a:solidFill>
                  <a:schemeClr val="tx1"/>
                </a:solidFill>
              </a:rPr>
              <a:t>đoạn</a:t>
            </a:r>
            <a:r>
              <a:rPr sz="1800" spc="-20">
                <a:solidFill>
                  <a:schemeClr val="tx1"/>
                </a:solidFill>
              </a:rPr>
              <a:t> </a:t>
            </a:r>
            <a:r>
              <a:rPr sz="1800">
                <a:solidFill>
                  <a:schemeClr val="tx1"/>
                </a:solidFill>
              </a:rPr>
              <a:t>sau</a:t>
            </a:r>
            <a:r>
              <a:rPr sz="1800" spc="-20">
                <a:solidFill>
                  <a:schemeClr val="tx1"/>
                </a:solidFill>
              </a:rPr>
              <a:t> </a:t>
            </a:r>
            <a:r>
              <a:rPr sz="1800">
                <a:solidFill>
                  <a:schemeClr val="tx1"/>
                </a:solidFill>
              </a:rPr>
              <a:t>nhuộm</a:t>
            </a:r>
            <a:r>
              <a:rPr sz="1800" spc="-15">
                <a:solidFill>
                  <a:schemeClr val="tx1"/>
                </a:solidFill>
              </a:rPr>
              <a:t> </a:t>
            </a:r>
            <a:r>
              <a:rPr sz="1800">
                <a:solidFill>
                  <a:schemeClr val="tx1"/>
                </a:solidFill>
              </a:rPr>
              <a:t>giúp</a:t>
            </a:r>
            <a:r>
              <a:rPr sz="1800" spc="-20">
                <a:solidFill>
                  <a:schemeClr val="tx1"/>
                </a:solidFill>
              </a:rPr>
              <a:t> </a:t>
            </a:r>
            <a:r>
              <a:rPr sz="1800" spc="-11">
                <a:solidFill>
                  <a:schemeClr val="tx1"/>
                </a:solidFill>
              </a:rPr>
              <a:t>giảm:</a:t>
            </a:r>
            <a:endParaRPr sz="1800">
              <a:solidFill>
                <a:schemeClr val="tx1"/>
              </a:solidFill>
            </a:endParaRPr>
          </a:p>
          <a:p>
            <a:pPr marL="754996" lvl="1" indent="-285744">
              <a:spcBef>
                <a:spcPts val="265"/>
              </a:spcBef>
              <a:buFont typeface="Courier New" panose="02070309020205020404" pitchFamily="49" charset="0"/>
              <a:buChar char="o"/>
              <a:tabLst>
                <a:tab pos="754996"/>
              </a:tabLst>
            </a:pPr>
            <a:r>
              <a:rPr sz="1500">
                <a:solidFill>
                  <a:schemeClr val="tx1"/>
                </a:solidFill>
              </a:rPr>
              <a:t>Lượng</a:t>
            </a:r>
            <a:r>
              <a:rPr sz="1500" spc="-35">
                <a:solidFill>
                  <a:schemeClr val="tx1"/>
                </a:solidFill>
              </a:rPr>
              <a:t> </a:t>
            </a:r>
            <a:r>
              <a:rPr sz="1500">
                <a:solidFill>
                  <a:schemeClr val="tx1"/>
                </a:solidFill>
              </a:rPr>
              <a:t>thuốc</a:t>
            </a:r>
            <a:r>
              <a:rPr sz="1500" spc="-31">
                <a:solidFill>
                  <a:schemeClr val="tx1"/>
                </a:solidFill>
              </a:rPr>
              <a:t> </a:t>
            </a:r>
            <a:r>
              <a:rPr sz="1500">
                <a:solidFill>
                  <a:schemeClr val="tx1"/>
                </a:solidFill>
              </a:rPr>
              <a:t>nhuộm,</a:t>
            </a:r>
            <a:r>
              <a:rPr sz="1500" spc="-35">
                <a:solidFill>
                  <a:schemeClr val="tx1"/>
                </a:solidFill>
              </a:rPr>
              <a:t> </a:t>
            </a:r>
            <a:r>
              <a:rPr sz="1500">
                <a:solidFill>
                  <a:schemeClr val="tx1"/>
                </a:solidFill>
              </a:rPr>
              <a:t>hóa</a:t>
            </a:r>
            <a:r>
              <a:rPr sz="1500" spc="-31">
                <a:solidFill>
                  <a:schemeClr val="tx1"/>
                </a:solidFill>
              </a:rPr>
              <a:t> </a:t>
            </a:r>
            <a:r>
              <a:rPr sz="1500">
                <a:solidFill>
                  <a:schemeClr val="tx1"/>
                </a:solidFill>
              </a:rPr>
              <a:t>chất,</a:t>
            </a:r>
            <a:r>
              <a:rPr sz="1500" spc="-35">
                <a:solidFill>
                  <a:schemeClr val="tx1"/>
                </a:solidFill>
              </a:rPr>
              <a:t> </a:t>
            </a:r>
            <a:r>
              <a:rPr sz="1500">
                <a:solidFill>
                  <a:schemeClr val="tx1"/>
                </a:solidFill>
              </a:rPr>
              <a:t>chất</a:t>
            </a:r>
            <a:r>
              <a:rPr sz="1500" spc="-35">
                <a:solidFill>
                  <a:schemeClr val="tx1"/>
                </a:solidFill>
              </a:rPr>
              <a:t> </a:t>
            </a:r>
            <a:r>
              <a:rPr sz="1500">
                <a:solidFill>
                  <a:schemeClr val="tx1"/>
                </a:solidFill>
              </a:rPr>
              <a:t>trợ</a:t>
            </a:r>
            <a:r>
              <a:rPr sz="1500" spc="-35">
                <a:solidFill>
                  <a:schemeClr val="tx1"/>
                </a:solidFill>
              </a:rPr>
              <a:t> </a:t>
            </a:r>
            <a:r>
              <a:rPr sz="1500">
                <a:solidFill>
                  <a:schemeClr val="tx1"/>
                </a:solidFill>
              </a:rPr>
              <a:t>nhuộm</a:t>
            </a:r>
            <a:r>
              <a:rPr sz="1500" spc="-31">
                <a:solidFill>
                  <a:schemeClr val="tx1"/>
                </a:solidFill>
              </a:rPr>
              <a:t> </a:t>
            </a:r>
            <a:r>
              <a:rPr sz="1500">
                <a:solidFill>
                  <a:schemeClr val="tx1"/>
                </a:solidFill>
              </a:rPr>
              <a:t>sử</a:t>
            </a:r>
            <a:r>
              <a:rPr sz="1500" spc="-35">
                <a:solidFill>
                  <a:schemeClr val="tx1"/>
                </a:solidFill>
              </a:rPr>
              <a:t> </a:t>
            </a:r>
            <a:r>
              <a:rPr sz="1500" spc="-20">
                <a:solidFill>
                  <a:schemeClr val="tx1"/>
                </a:solidFill>
              </a:rPr>
              <a:t>dụng</a:t>
            </a:r>
            <a:endParaRPr sz="1500">
              <a:solidFill>
                <a:schemeClr val="tx1"/>
              </a:solidFill>
            </a:endParaRPr>
          </a:p>
          <a:p>
            <a:pPr marL="754996" lvl="1" indent="-285744">
              <a:spcBef>
                <a:spcPts val="311"/>
              </a:spcBef>
              <a:buFont typeface="Courier New" panose="02070309020205020404" pitchFamily="49" charset="0"/>
              <a:buChar char="o"/>
              <a:tabLst>
                <a:tab pos="754996"/>
              </a:tabLst>
            </a:pPr>
            <a:r>
              <a:rPr sz="1500">
                <a:solidFill>
                  <a:schemeClr val="tx1"/>
                </a:solidFill>
              </a:rPr>
              <a:t>Thời</a:t>
            </a:r>
            <a:r>
              <a:rPr sz="1500" spc="-31">
                <a:solidFill>
                  <a:schemeClr val="tx1"/>
                </a:solidFill>
              </a:rPr>
              <a:t> </a:t>
            </a:r>
            <a:r>
              <a:rPr sz="1500">
                <a:solidFill>
                  <a:schemeClr val="tx1"/>
                </a:solidFill>
              </a:rPr>
              <a:t>gian</a:t>
            </a:r>
            <a:r>
              <a:rPr sz="1500" spc="-31">
                <a:solidFill>
                  <a:schemeClr val="tx1"/>
                </a:solidFill>
              </a:rPr>
              <a:t> </a:t>
            </a:r>
            <a:r>
              <a:rPr sz="1500" spc="-11">
                <a:solidFill>
                  <a:schemeClr val="tx1"/>
                </a:solidFill>
              </a:rPr>
              <a:t>nhuộm</a:t>
            </a:r>
            <a:endParaRPr sz="1500">
              <a:solidFill>
                <a:schemeClr val="tx1"/>
              </a:solidFill>
            </a:endParaRPr>
          </a:p>
          <a:p>
            <a:pPr marL="754996" lvl="1" indent="-285744">
              <a:spcBef>
                <a:spcPts val="289"/>
              </a:spcBef>
              <a:buFont typeface="Courier New" panose="02070309020205020404" pitchFamily="49" charset="0"/>
              <a:buChar char="o"/>
              <a:tabLst>
                <a:tab pos="754996"/>
              </a:tabLst>
            </a:pPr>
            <a:r>
              <a:rPr sz="1500">
                <a:solidFill>
                  <a:schemeClr val="tx1"/>
                </a:solidFill>
              </a:rPr>
              <a:t>Tỷ</a:t>
            </a:r>
            <a:r>
              <a:rPr sz="1500" spc="-31">
                <a:solidFill>
                  <a:schemeClr val="tx1"/>
                </a:solidFill>
              </a:rPr>
              <a:t> </a:t>
            </a:r>
            <a:r>
              <a:rPr sz="1500">
                <a:solidFill>
                  <a:schemeClr val="tx1"/>
                </a:solidFill>
              </a:rPr>
              <a:t>lệ</a:t>
            </a:r>
            <a:r>
              <a:rPr sz="1500" spc="-25">
                <a:solidFill>
                  <a:schemeClr val="tx1"/>
                </a:solidFill>
              </a:rPr>
              <a:t> </a:t>
            </a:r>
            <a:r>
              <a:rPr sz="1500">
                <a:solidFill>
                  <a:schemeClr val="tx1"/>
                </a:solidFill>
              </a:rPr>
              <a:t>dung</a:t>
            </a:r>
            <a:r>
              <a:rPr sz="1500" spc="-31">
                <a:solidFill>
                  <a:schemeClr val="tx1"/>
                </a:solidFill>
              </a:rPr>
              <a:t> </a:t>
            </a:r>
            <a:r>
              <a:rPr sz="1500">
                <a:solidFill>
                  <a:schemeClr val="tx1"/>
                </a:solidFill>
              </a:rPr>
              <a:t>dịch</a:t>
            </a:r>
            <a:r>
              <a:rPr sz="1500" spc="-25">
                <a:solidFill>
                  <a:schemeClr val="tx1"/>
                </a:solidFill>
              </a:rPr>
              <a:t> </a:t>
            </a:r>
            <a:r>
              <a:rPr sz="1500" spc="-20">
                <a:solidFill>
                  <a:schemeClr val="tx1"/>
                </a:solidFill>
              </a:rPr>
              <a:t>nhuộm</a:t>
            </a:r>
            <a:endParaRPr sz="1500">
              <a:solidFill>
                <a:schemeClr val="tx1"/>
              </a:solidFill>
            </a:endParaRPr>
          </a:p>
          <a:p>
            <a:pPr marL="354956" marR="5080" indent="-342891" algn="just">
              <a:spcBef>
                <a:spcPts val="395"/>
              </a:spcBef>
              <a:buChar char="•"/>
              <a:tabLst>
                <a:tab pos="354956"/>
              </a:tabLst>
            </a:pPr>
            <a:r>
              <a:rPr sz="1800">
                <a:solidFill>
                  <a:schemeClr val="tx1"/>
                </a:solidFill>
              </a:rPr>
              <a:t>Sử</a:t>
            </a:r>
            <a:r>
              <a:rPr sz="1800" spc="-25">
                <a:solidFill>
                  <a:schemeClr val="tx1"/>
                </a:solidFill>
              </a:rPr>
              <a:t> </a:t>
            </a:r>
            <a:r>
              <a:rPr sz="1800">
                <a:solidFill>
                  <a:schemeClr val="tx1"/>
                </a:solidFill>
              </a:rPr>
              <a:t>dụng</a:t>
            </a:r>
            <a:r>
              <a:rPr sz="1800" spc="-15">
                <a:solidFill>
                  <a:schemeClr val="tx1"/>
                </a:solidFill>
              </a:rPr>
              <a:t> </a:t>
            </a:r>
            <a:r>
              <a:rPr sz="1800">
                <a:solidFill>
                  <a:schemeClr val="tx1"/>
                </a:solidFill>
              </a:rPr>
              <a:t>vật</a:t>
            </a:r>
            <a:r>
              <a:rPr sz="1800" spc="-20">
                <a:solidFill>
                  <a:schemeClr val="tx1"/>
                </a:solidFill>
              </a:rPr>
              <a:t> </a:t>
            </a:r>
            <a:r>
              <a:rPr sz="1800">
                <a:solidFill>
                  <a:schemeClr val="tx1"/>
                </a:solidFill>
              </a:rPr>
              <a:t>liệu</a:t>
            </a:r>
            <a:r>
              <a:rPr sz="1800" spc="-15">
                <a:solidFill>
                  <a:schemeClr val="tx1"/>
                </a:solidFill>
              </a:rPr>
              <a:t> </a:t>
            </a:r>
            <a:r>
              <a:rPr sz="1800">
                <a:solidFill>
                  <a:schemeClr val="tx1"/>
                </a:solidFill>
              </a:rPr>
              <a:t>trao</a:t>
            </a:r>
            <a:r>
              <a:rPr sz="1800" spc="-20">
                <a:solidFill>
                  <a:schemeClr val="tx1"/>
                </a:solidFill>
              </a:rPr>
              <a:t> </a:t>
            </a:r>
            <a:r>
              <a:rPr sz="1800">
                <a:solidFill>
                  <a:schemeClr val="tx1"/>
                </a:solidFill>
              </a:rPr>
              <a:t>đổi</a:t>
            </a:r>
            <a:r>
              <a:rPr sz="1800" spc="-15">
                <a:solidFill>
                  <a:schemeClr val="tx1"/>
                </a:solidFill>
              </a:rPr>
              <a:t> </a:t>
            </a:r>
            <a:r>
              <a:rPr sz="1800">
                <a:solidFill>
                  <a:schemeClr val="tx1"/>
                </a:solidFill>
              </a:rPr>
              <a:t>nhiệt</a:t>
            </a:r>
            <a:r>
              <a:rPr sz="1800" spc="-15">
                <a:solidFill>
                  <a:schemeClr val="tx1"/>
                </a:solidFill>
              </a:rPr>
              <a:t> </a:t>
            </a:r>
            <a:r>
              <a:rPr sz="1800">
                <a:solidFill>
                  <a:schemeClr val="tx1"/>
                </a:solidFill>
              </a:rPr>
              <a:t>tốt</a:t>
            </a:r>
            <a:r>
              <a:rPr sz="1800" spc="-20">
                <a:solidFill>
                  <a:schemeClr val="tx1"/>
                </a:solidFill>
              </a:rPr>
              <a:t> </a:t>
            </a:r>
            <a:r>
              <a:rPr sz="1800">
                <a:solidFill>
                  <a:schemeClr val="tx1"/>
                </a:solidFill>
              </a:rPr>
              <a:t>hơn</a:t>
            </a:r>
            <a:r>
              <a:rPr sz="1800" spc="-15">
                <a:solidFill>
                  <a:schemeClr val="tx1"/>
                </a:solidFill>
              </a:rPr>
              <a:t> </a:t>
            </a:r>
            <a:r>
              <a:rPr sz="1800">
                <a:solidFill>
                  <a:schemeClr val="tx1"/>
                </a:solidFill>
              </a:rPr>
              <a:t>(ví</a:t>
            </a:r>
            <a:r>
              <a:rPr sz="1800" spc="-20">
                <a:solidFill>
                  <a:schemeClr val="tx1"/>
                </a:solidFill>
              </a:rPr>
              <a:t> </a:t>
            </a:r>
            <a:r>
              <a:rPr sz="1800">
                <a:solidFill>
                  <a:schemeClr val="tx1"/>
                </a:solidFill>
              </a:rPr>
              <a:t>dụ:</a:t>
            </a:r>
            <a:r>
              <a:rPr sz="1800" spc="-15">
                <a:solidFill>
                  <a:schemeClr val="tx1"/>
                </a:solidFill>
              </a:rPr>
              <a:t> </a:t>
            </a:r>
            <a:r>
              <a:rPr sz="1800">
                <a:solidFill>
                  <a:schemeClr val="tx1"/>
                </a:solidFill>
              </a:rPr>
              <a:t>thép</a:t>
            </a:r>
            <a:r>
              <a:rPr sz="1800" spc="-20">
                <a:solidFill>
                  <a:schemeClr val="tx1"/>
                </a:solidFill>
              </a:rPr>
              <a:t> </a:t>
            </a:r>
            <a:r>
              <a:rPr sz="1800">
                <a:solidFill>
                  <a:schemeClr val="tx1"/>
                </a:solidFill>
              </a:rPr>
              <a:t>không</a:t>
            </a:r>
            <a:r>
              <a:rPr sz="1800" spc="-15">
                <a:solidFill>
                  <a:schemeClr val="tx1"/>
                </a:solidFill>
              </a:rPr>
              <a:t> </a:t>
            </a:r>
            <a:r>
              <a:rPr sz="1800">
                <a:solidFill>
                  <a:schemeClr val="tx1"/>
                </a:solidFill>
              </a:rPr>
              <a:t>gỉ)</a:t>
            </a:r>
            <a:r>
              <a:rPr sz="1800" spc="-15">
                <a:solidFill>
                  <a:schemeClr val="tx1"/>
                </a:solidFill>
              </a:rPr>
              <a:t> </a:t>
            </a:r>
            <a:r>
              <a:rPr sz="1800">
                <a:solidFill>
                  <a:schemeClr val="tx1"/>
                </a:solidFill>
              </a:rPr>
              <a:t>sẽ</a:t>
            </a:r>
            <a:r>
              <a:rPr sz="1800" spc="-15">
                <a:solidFill>
                  <a:schemeClr val="tx1"/>
                </a:solidFill>
              </a:rPr>
              <a:t> </a:t>
            </a:r>
            <a:r>
              <a:rPr sz="1800" spc="-25">
                <a:solidFill>
                  <a:schemeClr val="tx1"/>
                </a:solidFill>
              </a:rPr>
              <a:t>kéo </a:t>
            </a:r>
            <a:r>
              <a:rPr sz="1800">
                <a:solidFill>
                  <a:schemeClr val="tx1"/>
                </a:solidFill>
              </a:rPr>
              <a:t>dài</a:t>
            </a:r>
            <a:r>
              <a:rPr sz="1800" spc="-15">
                <a:solidFill>
                  <a:schemeClr val="tx1"/>
                </a:solidFill>
              </a:rPr>
              <a:t> </a:t>
            </a:r>
            <a:r>
              <a:rPr sz="1800">
                <a:solidFill>
                  <a:schemeClr val="tx1"/>
                </a:solidFill>
              </a:rPr>
              <a:t>tuổi</a:t>
            </a:r>
            <a:r>
              <a:rPr sz="1800" spc="-15">
                <a:solidFill>
                  <a:schemeClr val="tx1"/>
                </a:solidFill>
              </a:rPr>
              <a:t> </a:t>
            </a:r>
            <a:r>
              <a:rPr sz="1800">
                <a:solidFill>
                  <a:schemeClr val="tx1"/>
                </a:solidFill>
              </a:rPr>
              <a:t>thọ</a:t>
            </a:r>
            <a:r>
              <a:rPr sz="1800" spc="-20">
                <a:solidFill>
                  <a:schemeClr val="tx1"/>
                </a:solidFill>
              </a:rPr>
              <a:t> </a:t>
            </a:r>
            <a:r>
              <a:rPr sz="1800">
                <a:solidFill>
                  <a:schemeClr val="tx1"/>
                </a:solidFill>
              </a:rPr>
              <a:t>máy</a:t>
            </a:r>
            <a:r>
              <a:rPr sz="1800" spc="-20">
                <a:solidFill>
                  <a:schemeClr val="tx1"/>
                </a:solidFill>
              </a:rPr>
              <a:t> </a:t>
            </a:r>
            <a:r>
              <a:rPr sz="1800">
                <a:solidFill>
                  <a:schemeClr val="tx1"/>
                </a:solidFill>
              </a:rPr>
              <a:t>mọc</a:t>
            </a:r>
            <a:r>
              <a:rPr sz="1800" spc="-15">
                <a:solidFill>
                  <a:schemeClr val="tx1"/>
                </a:solidFill>
              </a:rPr>
              <a:t> </a:t>
            </a:r>
            <a:r>
              <a:rPr sz="1800">
                <a:solidFill>
                  <a:schemeClr val="tx1"/>
                </a:solidFill>
              </a:rPr>
              <a:t>và</a:t>
            </a:r>
            <a:r>
              <a:rPr sz="1800" spc="-20">
                <a:solidFill>
                  <a:schemeClr val="tx1"/>
                </a:solidFill>
              </a:rPr>
              <a:t> </a:t>
            </a:r>
            <a:r>
              <a:rPr sz="1800">
                <a:solidFill>
                  <a:schemeClr val="tx1"/>
                </a:solidFill>
              </a:rPr>
              <a:t>giảm</a:t>
            </a:r>
            <a:r>
              <a:rPr sz="1800" spc="-15">
                <a:solidFill>
                  <a:schemeClr val="tx1"/>
                </a:solidFill>
              </a:rPr>
              <a:t> </a:t>
            </a:r>
            <a:r>
              <a:rPr sz="1800">
                <a:solidFill>
                  <a:schemeClr val="tx1"/>
                </a:solidFill>
              </a:rPr>
              <a:t>ăn</a:t>
            </a:r>
            <a:r>
              <a:rPr sz="1800" spc="-20">
                <a:solidFill>
                  <a:schemeClr val="tx1"/>
                </a:solidFill>
              </a:rPr>
              <a:t> </a:t>
            </a:r>
            <a:r>
              <a:rPr sz="1800">
                <a:solidFill>
                  <a:schemeClr val="tx1"/>
                </a:solidFill>
              </a:rPr>
              <a:t>mòn;</a:t>
            </a:r>
            <a:r>
              <a:rPr sz="1800" spc="-20">
                <a:solidFill>
                  <a:schemeClr val="tx1"/>
                </a:solidFill>
              </a:rPr>
              <a:t> </a:t>
            </a:r>
            <a:r>
              <a:rPr sz="1800">
                <a:solidFill>
                  <a:schemeClr val="tx1"/>
                </a:solidFill>
              </a:rPr>
              <a:t>từ</a:t>
            </a:r>
            <a:r>
              <a:rPr sz="1800" spc="-20">
                <a:solidFill>
                  <a:schemeClr val="tx1"/>
                </a:solidFill>
              </a:rPr>
              <a:t> </a:t>
            </a:r>
            <a:r>
              <a:rPr sz="1800">
                <a:solidFill>
                  <a:schemeClr val="tx1"/>
                </a:solidFill>
              </a:rPr>
              <a:t>đó</a:t>
            </a:r>
            <a:r>
              <a:rPr sz="1800" spc="-20">
                <a:solidFill>
                  <a:schemeClr val="tx1"/>
                </a:solidFill>
              </a:rPr>
              <a:t> </a:t>
            </a:r>
            <a:r>
              <a:rPr sz="1800">
                <a:solidFill>
                  <a:schemeClr val="tx1"/>
                </a:solidFill>
              </a:rPr>
              <a:t>tăng</a:t>
            </a:r>
            <a:r>
              <a:rPr sz="1800" spc="-20">
                <a:solidFill>
                  <a:schemeClr val="tx1"/>
                </a:solidFill>
              </a:rPr>
              <a:t> </a:t>
            </a:r>
            <a:r>
              <a:rPr sz="1800">
                <a:solidFill>
                  <a:schemeClr val="tx1"/>
                </a:solidFill>
              </a:rPr>
              <a:t>hiệu</a:t>
            </a:r>
            <a:r>
              <a:rPr sz="1800" spc="-20">
                <a:solidFill>
                  <a:schemeClr val="tx1"/>
                </a:solidFill>
              </a:rPr>
              <a:t> </a:t>
            </a:r>
            <a:r>
              <a:rPr sz="1800">
                <a:solidFill>
                  <a:schemeClr val="tx1"/>
                </a:solidFill>
              </a:rPr>
              <a:t>suất</a:t>
            </a:r>
            <a:r>
              <a:rPr sz="1800" spc="-20">
                <a:solidFill>
                  <a:schemeClr val="tx1"/>
                </a:solidFill>
              </a:rPr>
              <a:t> </a:t>
            </a:r>
            <a:r>
              <a:rPr sz="1800">
                <a:solidFill>
                  <a:schemeClr val="tx1"/>
                </a:solidFill>
              </a:rPr>
              <a:t>trao</a:t>
            </a:r>
            <a:r>
              <a:rPr sz="1800" spc="-15">
                <a:solidFill>
                  <a:schemeClr val="tx1"/>
                </a:solidFill>
              </a:rPr>
              <a:t> </a:t>
            </a:r>
            <a:r>
              <a:rPr sz="1800" spc="-25">
                <a:solidFill>
                  <a:schemeClr val="tx1"/>
                </a:solidFill>
              </a:rPr>
              <a:t>đổi </a:t>
            </a:r>
            <a:r>
              <a:rPr sz="1800" spc="-11">
                <a:solidFill>
                  <a:schemeClr val="tx1"/>
                </a:solidFill>
              </a:rPr>
              <a:t>nhiệt</a:t>
            </a:r>
            <a:endParaRPr sz="1800">
              <a:solidFill>
                <a:schemeClr val="tx1"/>
              </a:solidFill>
            </a:endParaRPr>
          </a:p>
          <a:p>
            <a:pPr marL="354956" indent="-342257" algn="just">
              <a:spcBef>
                <a:spcPts val="431"/>
              </a:spcBef>
              <a:buChar char="•"/>
              <a:tabLst>
                <a:tab pos="354956"/>
              </a:tabLst>
            </a:pPr>
            <a:r>
              <a:rPr sz="1800">
                <a:solidFill>
                  <a:schemeClr val="tx1"/>
                </a:solidFill>
              </a:rPr>
              <a:t>Dung</a:t>
            </a:r>
            <a:r>
              <a:rPr sz="1800" spc="-31">
                <a:solidFill>
                  <a:schemeClr val="tx1"/>
                </a:solidFill>
              </a:rPr>
              <a:t> </a:t>
            </a:r>
            <a:r>
              <a:rPr sz="1800">
                <a:solidFill>
                  <a:schemeClr val="tx1"/>
                </a:solidFill>
              </a:rPr>
              <a:t>tỷ</a:t>
            </a:r>
            <a:r>
              <a:rPr sz="1800" spc="-15">
                <a:solidFill>
                  <a:schemeClr val="tx1"/>
                </a:solidFill>
              </a:rPr>
              <a:t> </a:t>
            </a:r>
            <a:r>
              <a:rPr sz="1800">
                <a:solidFill>
                  <a:schemeClr val="tx1"/>
                </a:solidFill>
              </a:rPr>
              <a:t>thấp</a:t>
            </a:r>
            <a:r>
              <a:rPr sz="1800" spc="-15">
                <a:solidFill>
                  <a:schemeClr val="tx1"/>
                </a:solidFill>
              </a:rPr>
              <a:t> </a:t>
            </a:r>
            <a:r>
              <a:rPr sz="1800">
                <a:solidFill>
                  <a:schemeClr val="tx1"/>
                </a:solidFill>
              </a:rPr>
              <a:t>và</a:t>
            </a:r>
            <a:r>
              <a:rPr sz="1800" spc="-15">
                <a:solidFill>
                  <a:schemeClr val="tx1"/>
                </a:solidFill>
              </a:rPr>
              <a:t> </a:t>
            </a:r>
            <a:r>
              <a:rPr sz="1800">
                <a:solidFill>
                  <a:schemeClr val="tx1"/>
                </a:solidFill>
              </a:rPr>
              <a:t>thuốc</a:t>
            </a:r>
            <a:r>
              <a:rPr sz="1800" spc="-20">
                <a:solidFill>
                  <a:schemeClr val="tx1"/>
                </a:solidFill>
              </a:rPr>
              <a:t> </a:t>
            </a:r>
            <a:r>
              <a:rPr sz="1800">
                <a:solidFill>
                  <a:schemeClr val="tx1"/>
                </a:solidFill>
              </a:rPr>
              <a:t>nhuộm</a:t>
            </a:r>
            <a:r>
              <a:rPr sz="1800" spc="-11">
                <a:solidFill>
                  <a:schemeClr val="tx1"/>
                </a:solidFill>
              </a:rPr>
              <a:t> </a:t>
            </a:r>
            <a:r>
              <a:rPr sz="1800">
                <a:solidFill>
                  <a:schemeClr val="tx1"/>
                </a:solidFill>
              </a:rPr>
              <a:t>có</a:t>
            </a:r>
            <a:r>
              <a:rPr sz="1800" spc="-15">
                <a:solidFill>
                  <a:schemeClr val="tx1"/>
                </a:solidFill>
              </a:rPr>
              <a:t> </a:t>
            </a:r>
            <a:r>
              <a:rPr sz="1800">
                <a:solidFill>
                  <a:schemeClr val="tx1"/>
                </a:solidFill>
              </a:rPr>
              <a:t>độ</a:t>
            </a:r>
            <a:r>
              <a:rPr sz="1800" spc="-15">
                <a:solidFill>
                  <a:schemeClr val="tx1"/>
                </a:solidFill>
              </a:rPr>
              <a:t> </a:t>
            </a:r>
            <a:r>
              <a:rPr sz="1800">
                <a:solidFill>
                  <a:schemeClr val="tx1"/>
                </a:solidFill>
              </a:rPr>
              <a:t>gắn</a:t>
            </a:r>
            <a:r>
              <a:rPr sz="1800" spc="-20">
                <a:solidFill>
                  <a:schemeClr val="tx1"/>
                </a:solidFill>
              </a:rPr>
              <a:t> </a:t>
            </a:r>
            <a:r>
              <a:rPr sz="1800">
                <a:solidFill>
                  <a:schemeClr val="tx1"/>
                </a:solidFill>
              </a:rPr>
              <a:t>màu</a:t>
            </a:r>
            <a:r>
              <a:rPr sz="1800" spc="-15">
                <a:solidFill>
                  <a:schemeClr val="tx1"/>
                </a:solidFill>
              </a:rPr>
              <a:t> </a:t>
            </a:r>
            <a:r>
              <a:rPr sz="1800">
                <a:solidFill>
                  <a:schemeClr val="tx1"/>
                </a:solidFill>
              </a:rPr>
              <a:t>cao</a:t>
            </a:r>
            <a:r>
              <a:rPr sz="1800" spc="-15">
                <a:solidFill>
                  <a:schemeClr val="tx1"/>
                </a:solidFill>
              </a:rPr>
              <a:t> </a:t>
            </a:r>
            <a:r>
              <a:rPr sz="1800">
                <a:solidFill>
                  <a:schemeClr val="tx1"/>
                </a:solidFill>
              </a:rPr>
              <a:t>giúp</a:t>
            </a:r>
            <a:r>
              <a:rPr sz="1800" spc="-15">
                <a:solidFill>
                  <a:schemeClr val="tx1"/>
                </a:solidFill>
              </a:rPr>
              <a:t> </a:t>
            </a:r>
            <a:r>
              <a:rPr sz="1800" spc="-20">
                <a:solidFill>
                  <a:schemeClr val="tx1"/>
                </a:solidFill>
              </a:rPr>
              <a:t>giảm</a:t>
            </a:r>
            <a:endParaRPr sz="1800">
              <a:solidFill>
                <a:schemeClr val="tx1"/>
              </a:solidFill>
            </a:endParaRPr>
          </a:p>
          <a:p>
            <a:pPr marL="754996" lvl="1" indent="-285744">
              <a:spcBef>
                <a:spcPts val="229"/>
              </a:spcBef>
              <a:buFont typeface="Courier New" panose="02070309020205020404" pitchFamily="49" charset="0"/>
              <a:buChar char="o"/>
              <a:tabLst>
                <a:tab pos="754996"/>
              </a:tabLst>
            </a:pPr>
            <a:r>
              <a:rPr sz="1500">
                <a:solidFill>
                  <a:schemeClr val="tx1"/>
                </a:solidFill>
              </a:rPr>
              <a:t>Lượng</a:t>
            </a:r>
            <a:r>
              <a:rPr sz="1500" spc="-25">
                <a:solidFill>
                  <a:schemeClr val="tx1"/>
                </a:solidFill>
              </a:rPr>
              <a:t> </a:t>
            </a:r>
            <a:r>
              <a:rPr sz="1500">
                <a:solidFill>
                  <a:schemeClr val="tx1"/>
                </a:solidFill>
              </a:rPr>
              <a:t>hơi</a:t>
            </a:r>
            <a:r>
              <a:rPr sz="1500" spc="-15">
                <a:solidFill>
                  <a:schemeClr val="tx1"/>
                </a:solidFill>
              </a:rPr>
              <a:t> </a:t>
            </a:r>
            <a:r>
              <a:rPr sz="1500">
                <a:solidFill>
                  <a:schemeClr val="tx1"/>
                </a:solidFill>
              </a:rPr>
              <a:t>nước</a:t>
            </a:r>
            <a:r>
              <a:rPr sz="1500" spc="-25">
                <a:solidFill>
                  <a:schemeClr val="tx1"/>
                </a:solidFill>
              </a:rPr>
              <a:t> </a:t>
            </a:r>
            <a:r>
              <a:rPr sz="1500">
                <a:solidFill>
                  <a:schemeClr val="tx1"/>
                </a:solidFill>
              </a:rPr>
              <a:t>sử</a:t>
            </a:r>
            <a:r>
              <a:rPr sz="1500" spc="-25">
                <a:solidFill>
                  <a:schemeClr val="tx1"/>
                </a:solidFill>
              </a:rPr>
              <a:t> </a:t>
            </a:r>
            <a:r>
              <a:rPr sz="1500" spc="-20">
                <a:solidFill>
                  <a:schemeClr val="tx1"/>
                </a:solidFill>
              </a:rPr>
              <a:t>dụng</a:t>
            </a:r>
            <a:endParaRPr sz="1500">
              <a:solidFill>
                <a:schemeClr val="tx1"/>
              </a:solidFill>
            </a:endParaRPr>
          </a:p>
          <a:p>
            <a:pPr marL="754996" lvl="1" indent="-285744">
              <a:spcBef>
                <a:spcPts val="311"/>
              </a:spcBef>
              <a:buFont typeface="Courier New" panose="02070309020205020404" pitchFamily="49" charset="0"/>
              <a:buChar char="o"/>
              <a:tabLst>
                <a:tab pos="754996"/>
              </a:tabLst>
            </a:pPr>
            <a:r>
              <a:rPr sz="1500">
                <a:solidFill>
                  <a:schemeClr val="tx1"/>
                </a:solidFill>
              </a:rPr>
              <a:t>Chi</a:t>
            </a:r>
            <a:r>
              <a:rPr sz="1500" spc="-25">
                <a:solidFill>
                  <a:schemeClr val="tx1"/>
                </a:solidFill>
              </a:rPr>
              <a:t> </a:t>
            </a:r>
            <a:r>
              <a:rPr sz="1500">
                <a:solidFill>
                  <a:schemeClr val="tx1"/>
                </a:solidFill>
              </a:rPr>
              <a:t>phí</a:t>
            </a:r>
            <a:r>
              <a:rPr sz="1500" spc="-35">
                <a:solidFill>
                  <a:schemeClr val="tx1"/>
                </a:solidFill>
              </a:rPr>
              <a:t> </a:t>
            </a:r>
            <a:r>
              <a:rPr sz="1500">
                <a:solidFill>
                  <a:schemeClr val="tx1"/>
                </a:solidFill>
              </a:rPr>
              <a:t>bơm</a:t>
            </a:r>
            <a:r>
              <a:rPr sz="1500" spc="-25">
                <a:solidFill>
                  <a:schemeClr val="tx1"/>
                </a:solidFill>
              </a:rPr>
              <a:t> </a:t>
            </a:r>
            <a:r>
              <a:rPr sz="1500" spc="-20">
                <a:solidFill>
                  <a:schemeClr val="tx1"/>
                </a:solidFill>
              </a:rPr>
              <a:t>nước</a:t>
            </a:r>
            <a:endParaRPr sz="1500">
              <a:solidFill>
                <a:schemeClr val="tx1"/>
              </a:solidFill>
            </a:endParaRPr>
          </a:p>
          <a:p>
            <a:pPr marL="754996" lvl="1" indent="-285744">
              <a:spcBef>
                <a:spcPts val="289"/>
              </a:spcBef>
              <a:buFont typeface="Courier New" panose="02070309020205020404" pitchFamily="49" charset="0"/>
              <a:buChar char="o"/>
              <a:tabLst>
                <a:tab pos="754996"/>
              </a:tabLst>
            </a:pPr>
            <a:r>
              <a:rPr sz="1500">
                <a:solidFill>
                  <a:schemeClr val="tx1"/>
                </a:solidFill>
              </a:rPr>
              <a:t>Thời</a:t>
            </a:r>
            <a:r>
              <a:rPr sz="1500" spc="-60">
                <a:solidFill>
                  <a:schemeClr val="tx1"/>
                </a:solidFill>
              </a:rPr>
              <a:t> </a:t>
            </a:r>
            <a:r>
              <a:rPr sz="1500">
                <a:solidFill>
                  <a:schemeClr val="tx1"/>
                </a:solidFill>
              </a:rPr>
              <a:t>gian</a:t>
            </a:r>
            <a:r>
              <a:rPr sz="1500" spc="-60">
                <a:solidFill>
                  <a:schemeClr val="tx1"/>
                </a:solidFill>
              </a:rPr>
              <a:t> </a:t>
            </a:r>
            <a:r>
              <a:rPr sz="1500">
                <a:solidFill>
                  <a:schemeClr val="tx1"/>
                </a:solidFill>
              </a:rPr>
              <a:t>nhuộm</a:t>
            </a:r>
            <a:r>
              <a:rPr sz="1500" spc="-60">
                <a:solidFill>
                  <a:schemeClr val="tx1"/>
                </a:solidFill>
              </a:rPr>
              <a:t> </a:t>
            </a:r>
            <a:r>
              <a:rPr sz="1500">
                <a:solidFill>
                  <a:schemeClr val="tx1"/>
                </a:solidFill>
                <a:latin typeface="Arial" panose="020b0604020202020204" pitchFamily="34" charset="0"/>
                <a:cs typeface="Arial" panose="020b0604020202020204" pitchFamily="34" charset="0"/>
              </a:rPr>
              <a:t>◻</a:t>
            </a:r>
            <a:r>
              <a:rPr sz="1500" spc="25">
                <a:solidFill>
                  <a:schemeClr val="tx1"/>
                </a:solidFill>
                <a:latin typeface="Arial" panose="020b0604020202020204" pitchFamily="34" charset="0"/>
                <a:cs typeface="Arial" panose="020b0604020202020204" pitchFamily="34" charset="0"/>
              </a:rPr>
              <a:t> </a:t>
            </a:r>
            <a:r>
              <a:rPr sz="1500" spc="-20">
                <a:solidFill>
                  <a:schemeClr val="tx1"/>
                </a:solidFill>
              </a:rPr>
              <a:t>điện</a:t>
            </a:r>
            <a:endParaRPr sz="1500">
              <a:solidFill>
                <a:schemeClr val="tx1"/>
              </a:solidFill>
            </a:endParaRPr>
          </a:p>
          <a:p>
            <a:pPr marL="354956" indent="-342257">
              <a:spcBef>
                <a:spcPts val="420"/>
              </a:spcBef>
              <a:buChar char="•"/>
              <a:tabLst>
                <a:tab pos="354956"/>
              </a:tabLst>
            </a:pPr>
            <a:r>
              <a:rPr sz="1800">
                <a:solidFill>
                  <a:schemeClr val="tx1"/>
                </a:solidFill>
              </a:rPr>
              <a:t>Cải</a:t>
            </a:r>
            <a:r>
              <a:rPr sz="1800" spc="-15">
                <a:solidFill>
                  <a:schemeClr val="tx1"/>
                </a:solidFill>
              </a:rPr>
              <a:t> </a:t>
            </a:r>
            <a:r>
              <a:rPr sz="1800">
                <a:solidFill>
                  <a:schemeClr val="tx1"/>
                </a:solidFill>
              </a:rPr>
              <a:t>thiện</a:t>
            </a:r>
            <a:r>
              <a:rPr sz="1800" spc="-15">
                <a:solidFill>
                  <a:schemeClr val="tx1"/>
                </a:solidFill>
              </a:rPr>
              <a:t> </a:t>
            </a:r>
            <a:r>
              <a:rPr sz="1800">
                <a:solidFill>
                  <a:schemeClr val="tx1"/>
                </a:solidFill>
              </a:rPr>
              <a:t>cách</a:t>
            </a:r>
            <a:r>
              <a:rPr sz="1800" spc="-20">
                <a:solidFill>
                  <a:schemeClr val="tx1"/>
                </a:solidFill>
              </a:rPr>
              <a:t> </a:t>
            </a:r>
            <a:r>
              <a:rPr sz="1800">
                <a:solidFill>
                  <a:schemeClr val="tx1"/>
                </a:solidFill>
              </a:rPr>
              <a:t>nhiệt</a:t>
            </a:r>
            <a:r>
              <a:rPr sz="1800" spc="-15">
                <a:solidFill>
                  <a:schemeClr val="tx1"/>
                </a:solidFill>
              </a:rPr>
              <a:t> </a:t>
            </a:r>
            <a:r>
              <a:rPr sz="1800">
                <a:solidFill>
                  <a:schemeClr val="tx1"/>
                </a:solidFill>
              </a:rPr>
              <a:t>của</a:t>
            </a:r>
            <a:r>
              <a:rPr sz="1800" spc="-20">
                <a:solidFill>
                  <a:schemeClr val="tx1"/>
                </a:solidFill>
              </a:rPr>
              <a:t> </a:t>
            </a:r>
            <a:r>
              <a:rPr sz="1800">
                <a:solidFill>
                  <a:schemeClr val="tx1"/>
                </a:solidFill>
              </a:rPr>
              <a:t>máy</a:t>
            </a:r>
            <a:r>
              <a:rPr sz="1800" spc="-15">
                <a:solidFill>
                  <a:schemeClr val="tx1"/>
                </a:solidFill>
              </a:rPr>
              <a:t> </a:t>
            </a:r>
            <a:r>
              <a:rPr sz="1800" spc="-25">
                <a:solidFill>
                  <a:schemeClr val="tx1"/>
                </a:solidFill>
              </a:rPr>
              <a:t>móc</a:t>
            </a:r>
            <a:endParaRPr sz="1800">
              <a:solidFill>
                <a:schemeClr val="tx1"/>
              </a:solidFill>
            </a:endParaRPr>
          </a:p>
          <a:p>
            <a:pPr marL="354956" indent="-342257">
              <a:spcBef>
                <a:spcPts val="431"/>
              </a:spcBef>
              <a:buChar char="•"/>
              <a:tabLst>
                <a:tab pos="354956"/>
              </a:tabLst>
            </a:pPr>
            <a:r>
              <a:rPr sz="1800">
                <a:solidFill>
                  <a:schemeClr val="tx1"/>
                </a:solidFill>
              </a:rPr>
              <a:t>Thu</a:t>
            </a:r>
            <a:r>
              <a:rPr sz="1800" spc="-15">
                <a:solidFill>
                  <a:schemeClr val="tx1"/>
                </a:solidFill>
              </a:rPr>
              <a:t> </a:t>
            </a:r>
            <a:r>
              <a:rPr sz="1800">
                <a:solidFill>
                  <a:schemeClr val="tx1"/>
                </a:solidFill>
              </a:rPr>
              <a:t>hồi</a:t>
            </a:r>
            <a:r>
              <a:rPr sz="1800" spc="-15">
                <a:solidFill>
                  <a:schemeClr val="tx1"/>
                </a:solidFill>
              </a:rPr>
              <a:t> </a:t>
            </a:r>
            <a:r>
              <a:rPr sz="1800">
                <a:solidFill>
                  <a:schemeClr val="tx1"/>
                </a:solidFill>
              </a:rPr>
              <a:t>nhiệt</a:t>
            </a:r>
            <a:r>
              <a:rPr sz="1800" spc="-15">
                <a:solidFill>
                  <a:schemeClr val="tx1"/>
                </a:solidFill>
              </a:rPr>
              <a:t> </a:t>
            </a:r>
            <a:r>
              <a:rPr sz="1800">
                <a:solidFill>
                  <a:schemeClr val="tx1"/>
                </a:solidFill>
              </a:rPr>
              <a:t>từ</a:t>
            </a:r>
            <a:r>
              <a:rPr sz="1800" spc="-25">
                <a:solidFill>
                  <a:schemeClr val="tx1"/>
                </a:solidFill>
              </a:rPr>
              <a:t> </a:t>
            </a:r>
            <a:r>
              <a:rPr sz="1800">
                <a:solidFill>
                  <a:schemeClr val="tx1"/>
                </a:solidFill>
              </a:rPr>
              <a:t>nước</a:t>
            </a:r>
            <a:r>
              <a:rPr sz="1800" spc="-15">
                <a:solidFill>
                  <a:schemeClr val="tx1"/>
                </a:solidFill>
              </a:rPr>
              <a:t> </a:t>
            </a:r>
            <a:r>
              <a:rPr sz="1800" spc="-20">
                <a:solidFill>
                  <a:schemeClr val="tx1"/>
                </a:solidFill>
              </a:rPr>
              <a:t>thải</a:t>
            </a:r>
            <a:endParaRPr sz="1800">
              <a:solidFill>
                <a:schemeClr val="tx1"/>
              </a:solidFill>
            </a:endParaRPr>
          </a:p>
          <a:p>
            <a:pPr marL="754996" marR="20319" lvl="1" indent="-285744">
              <a:spcBef>
                <a:spcPts val="229"/>
              </a:spcBef>
              <a:buFont typeface="Courier New" panose="02070309020205020404" pitchFamily="49" charset="0"/>
              <a:buChar char="o"/>
              <a:tabLst>
                <a:tab pos="754996"/>
              </a:tabLst>
            </a:pPr>
            <a:r>
              <a:rPr sz="1500">
                <a:solidFill>
                  <a:schemeClr val="tx1"/>
                </a:solidFill>
              </a:rPr>
              <a:t>Ngoài</a:t>
            </a:r>
            <a:r>
              <a:rPr sz="1500" spc="-25">
                <a:solidFill>
                  <a:schemeClr val="tx1"/>
                </a:solidFill>
              </a:rPr>
              <a:t> </a:t>
            </a:r>
            <a:r>
              <a:rPr sz="1500">
                <a:solidFill>
                  <a:schemeClr val="tx1"/>
                </a:solidFill>
              </a:rPr>
              <a:t>ra,</a:t>
            </a:r>
            <a:r>
              <a:rPr sz="1500" spc="-35">
                <a:solidFill>
                  <a:schemeClr val="tx1"/>
                </a:solidFill>
              </a:rPr>
              <a:t> </a:t>
            </a:r>
            <a:r>
              <a:rPr sz="1500">
                <a:solidFill>
                  <a:schemeClr val="tx1"/>
                </a:solidFill>
              </a:rPr>
              <a:t>có</a:t>
            </a:r>
            <a:r>
              <a:rPr sz="1500" spc="-31">
                <a:solidFill>
                  <a:schemeClr val="tx1"/>
                </a:solidFill>
              </a:rPr>
              <a:t> </a:t>
            </a:r>
            <a:r>
              <a:rPr sz="1500">
                <a:solidFill>
                  <a:schemeClr val="tx1"/>
                </a:solidFill>
              </a:rPr>
              <a:t>thể</a:t>
            </a:r>
            <a:r>
              <a:rPr sz="1500" spc="-25">
                <a:solidFill>
                  <a:schemeClr val="tx1"/>
                </a:solidFill>
              </a:rPr>
              <a:t> </a:t>
            </a:r>
            <a:r>
              <a:rPr sz="1500">
                <a:solidFill>
                  <a:schemeClr val="tx1"/>
                </a:solidFill>
              </a:rPr>
              <a:t>cần</a:t>
            </a:r>
            <a:r>
              <a:rPr sz="1500" spc="-31">
                <a:solidFill>
                  <a:schemeClr val="tx1"/>
                </a:solidFill>
              </a:rPr>
              <a:t> </a:t>
            </a:r>
            <a:r>
              <a:rPr sz="1500">
                <a:solidFill>
                  <a:schemeClr val="tx1"/>
                </a:solidFill>
              </a:rPr>
              <a:t>một</a:t>
            </a:r>
            <a:r>
              <a:rPr sz="1500" spc="-31">
                <a:solidFill>
                  <a:schemeClr val="tx1"/>
                </a:solidFill>
              </a:rPr>
              <a:t> </a:t>
            </a:r>
            <a:r>
              <a:rPr sz="1500">
                <a:solidFill>
                  <a:schemeClr val="tx1"/>
                </a:solidFill>
              </a:rPr>
              <a:t>bể</a:t>
            </a:r>
            <a:r>
              <a:rPr sz="1500" spc="-31">
                <a:solidFill>
                  <a:schemeClr val="tx1"/>
                </a:solidFill>
              </a:rPr>
              <a:t> </a:t>
            </a:r>
            <a:r>
              <a:rPr sz="1500">
                <a:solidFill>
                  <a:schemeClr val="tx1"/>
                </a:solidFill>
              </a:rPr>
              <a:t>chứa</a:t>
            </a:r>
            <a:r>
              <a:rPr sz="1500" spc="-31">
                <a:solidFill>
                  <a:schemeClr val="tx1"/>
                </a:solidFill>
              </a:rPr>
              <a:t> </a:t>
            </a:r>
            <a:r>
              <a:rPr sz="1500">
                <a:solidFill>
                  <a:schemeClr val="tx1"/>
                </a:solidFill>
              </a:rPr>
              <a:t>nước</a:t>
            </a:r>
            <a:r>
              <a:rPr sz="1500" spc="-31">
                <a:solidFill>
                  <a:schemeClr val="tx1"/>
                </a:solidFill>
              </a:rPr>
              <a:t> </a:t>
            </a:r>
            <a:r>
              <a:rPr sz="1500">
                <a:solidFill>
                  <a:schemeClr val="tx1"/>
                </a:solidFill>
              </a:rPr>
              <a:t>nóng</a:t>
            </a:r>
            <a:r>
              <a:rPr sz="1500" spc="-31">
                <a:solidFill>
                  <a:schemeClr val="tx1"/>
                </a:solidFill>
              </a:rPr>
              <a:t> </a:t>
            </a:r>
            <a:r>
              <a:rPr sz="1500">
                <a:solidFill>
                  <a:schemeClr val="tx1"/>
                </a:solidFill>
              </a:rPr>
              <a:t>cách</a:t>
            </a:r>
            <a:r>
              <a:rPr sz="1500" spc="-25">
                <a:solidFill>
                  <a:schemeClr val="tx1"/>
                </a:solidFill>
              </a:rPr>
              <a:t> </a:t>
            </a:r>
            <a:r>
              <a:rPr sz="1500">
                <a:solidFill>
                  <a:schemeClr val="tx1"/>
                </a:solidFill>
              </a:rPr>
              <a:t>nhiệt</a:t>
            </a:r>
            <a:r>
              <a:rPr sz="1500" spc="-35">
                <a:solidFill>
                  <a:schemeClr val="tx1"/>
                </a:solidFill>
              </a:rPr>
              <a:t> </a:t>
            </a:r>
            <a:r>
              <a:rPr sz="1500">
                <a:solidFill>
                  <a:schemeClr val="tx1"/>
                </a:solidFill>
              </a:rPr>
              <a:t>nếu</a:t>
            </a:r>
            <a:r>
              <a:rPr sz="1500" spc="-31">
                <a:solidFill>
                  <a:schemeClr val="tx1"/>
                </a:solidFill>
              </a:rPr>
              <a:t> </a:t>
            </a:r>
            <a:r>
              <a:rPr sz="1500">
                <a:solidFill>
                  <a:schemeClr val="tx1"/>
                </a:solidFill>
              </a:rPr>
              <a:t>sử</a:t>
            </a:r>
            <a:r>
              <a:rPr sz="1500" spc="-35">
                <a:solidFill>
                  <a:schemeClr val="tx1"/>
                </a:solidFill>
              </a:rPr>
              <a:t> </a:t>
            </a:r>
            <a:r>
              <a:rPr sz="1500">
                <a:solidFill>
                  <a:schemeClr val="tx1"/>
                </a:solidFill>
              </a:rPr>
              <a:t>dụng</a:t>
            </a:r>
            <a:r>
              <a:rPr sz="1500" spc="-25">
                <a:solidFill>
                  <a:schemeClr val="tx1"/>
                </a:solidFill>
              </a:rPr>
              <a:t> </a:t>
            </a:r>
            <a:r>
              <a:rPr sz="1500" spc="-20">
                <a:solidFill>
                  <a:schemeClr val="tx1"/>
                </a:solidFill>
              </a:rPr>
              <a:t>nước </a:t>
            </a:r>
            <a:r>
              <a:rPr sz="1500">
                <a:solidFill>
                  <a:schemeClr val="tx1"/>
                </a:solidFill>
              </a:rPr>
              <a:t>nóng</a:t>
            </a:r>
            <a:r>
              <a:rPr sz="1500" spc="-35">
                <a:solidFill>
                  <a:schemeClr val="tx1"/>
                </a:solidFill>
              </a:rPr>
              <a:t> </a:t>
            </a:r>
            <a:r>
              <a:rPr sz="1500">
                <a:solidFill>
                  <a:schemeClr val="tx1"/>
                </a:solidFill>
              </a:rPr>
              <a:t>trong</a:t>
            </a:r>
            <a:r>
              <a:rPr sz="1500" spc="-25">
                <a:solidFill>
                  <a:schemeClr val="tx1"/>
                </a:solidFill>
              </a:rPr>
              <a:t> </a:t>
            </a:r>
            <a:r>
              <a:rPr sz="1500">
                <a:solidFill>
                  <a:schemeClr val="tx1"/>
                </a:solidFill>
              </a:rPr>
              <a:t>quy</a:t>
            </a:r>
            <a:r>
              <a:rPr sz="1500" spc="-31">
                <a:solidFill>
                  <a:schemeClr val="tx1"/>
                </a:solidFill>
              </a:rPr>
              <a:t> </a:t>
            </a:r>
            <a:r>
              <a:rPr sz="1500">
                <a:solidFill>
                  <a:schemeClr val="tx1"/>
                </a:solidFill>
              </a:rPr>
              <a:t>trình</a:t>
            </a:r>
            <a:r>
              <a:rPr sz="1500" spc="-31">
                <a:solidFill>
                  <a:schemeClr val="tx1"/>
                </a:solidFill>
              </a:rPr>
              <a:t> </a:t>
            </a:r>
            <a:r>
              <a:rPr sz="1500" spc="-11">
                <a:solidFill>
                  <a:schemeClr val="tx1"/>
                </a:solidFill>
              </a:rPr>
              <a:t>nhuộm</a:t>
            </a:r>
            <a:endParaRPr sz="1500">
              <a:solidFill>
                <a:schemeClr val="tx1"/>
              </a:solidFill>
            </a:endParaRPr>
          </a:p>
          <a:p>
            <a:pPr marL="354956" indent="-342257">
              <a:spcBef>
                <a:spcPts val="415"/>
              </a:spcBef>
              <a:buChar char="•"/>
              <a:tabLst>
                <a:tab pos="354956"/>
              </a:tabLst>
            </a:pPr>
            <a:r>
              <a:rPr sz="1900">
                <a:solidFill>
                  <a:schemeClr val="tx1"/>
                </a:solidFill>
              </a:rPr>
              <a:t>Thu</a:t>
            </a:r>
            <a:r>
              <a:rPr sz="1900" spc="-25">
                <a:solidFill>
                  <a:schemeClr val="tx1"/>
                </a:solidFill>
              </a:rPr>
              <a:t> </a:t>
            </a:r>
            <a:r>
              <a:rPr sz="1900">
                <a:solidFill>
                  <a:schemeClr val="tx1"/>
                </a:solidFill>
              </a:rPr>
              <a:t>hồi</a:t>
            </a:r>
            <a:r>
              <a:rPr sz="1900" spc="-20">
                <a:solidFill>
                  <a:schemeClr val="tx1"/>
                </a:solidFill>
              </a:rPr>
              <a:t> </a:t>
            </a:r>
            <a:r>
              <a:rPr sz="1900">
                <a:solidFill>
                  <a:schemeClr val="tx1"/>
                </a:solidFill>
              </a:rPr>
              <a:t>và</a:t>
            </a:r>
            <a:r>
              <a:rPr sz="1900" spc="-20">
                <a:solidFill>
                  <a:schemeClr val="tx1"/>
                </a:solidFill>
              </a:rPr>
              <a:t> </a:t>
            </a:r>
            <a:r>
              <a:rPr sz="1900">
                <a:solidFill>
                  <a:schemeClr val="tx1"/>
                </a:solidFill>
              </a:rPr>
              <a:t>tái</a:t>
            </a:r>
            <a:r>
              <a:rPr sz="1900" spc="-20">
                <a:solidFill>
                  <a:schemeClr val="tx1"/>
                </a:solidFill>
              </a:rPr>
              <a:t> </a:t>
            </a:r>
            <a:r>
              <a:rPr sz="1900">
                <a:solidFill>
                  <a:schemeClr val="tx1"/>
                </a:solidFill>
              </a:rPr>
              <a:t>sử</a:t>
            </a:r>
            <a:r>
              <a:rPr sz="1900" spc="-20">
                <a:solidFill>
                  <a:schemeClr val="tx1"/>
                </a:solidFill>
              </a:rPr>
              <a:t> </a:t>
            </a:r>
            <a:r>
              <a:rPr sz="1900">
                <a:solidFill>
                  <a:schemeClr val="tx1"/>
                </a:solidFill>
              </a:rPr>
              <a:t>dụng</a:t>
            </a:r>
            <a:r>
              <a:rPr sz="1900" spc="-20">
                <a:solidFill>
                  <a:schemeClr val="tx1"/>
                </a:solidFill>
              </a:rPr>
              <a:t> </a:t>
            </a:r>
            <a:r>
              <a:rPr sz="1900">
                <a:solidFill>
                  <a:schemeClr val="tx1"/>
                </a:solidFill>
              </a:rPr>
              <a:t>nhiệt</a:t>
            </a:r>
            <a:r>
              <a:rPr sz="1900" spc="-31">
                <a:solidFill>
                  <a:schemeClr val="tx1"/>
                </a:solidFill>
              </a:rPr>
              <a:t> </a:t>
            </a:r>
            <a:r>
              <a:rPr sz="1900">
                <a:solidFill>
                  <a:schemeClr val="tx1"/>
                </a:solidFill>
              </a:rPr>
              <a:t>từ</a:t>
            </a:r>
            <a:r>
              <a:rPr sz="1900" spc="-20">
                <a:solidFill>
                  <a:schemeClr val="tx1"/>
                </a:solidFill>
              </a:rPr>
              <a:t> </a:t>
            </a:r>
            <a:r>
              <a:rPr sz="1900">
                <a:solidFill>
                  <a:schemeClr val="tx1"/>
                </a:solidFill>
              </a:rPr>
              <a:t>nước</a:t>
            </a:r>
            <a:r>
              <a:rPr sz="1900" spc="-25">
                <a:solidFill>
                  <a:schemeClr val="tx1"/>
                </a:solidFill>
              </a:rPr>
              <a:t> </a:t>
            </a:r>
            <a:r>
              <a:rPr sz="1900">
                <a:solidFill>
                  <a:schemeClr val="tx1"/>
                </a:solidFill>
              </a:rPr>
              <a:t>làm</a:t>
            </a:r>
            <a:r>
              <a:rPr sz="1900" spc="-20">
                <a:solidFill>
                  <a:schemeClr val="tx1"/>
                </a:solidFill>
              </a:rPr>
              <a:t> </a:t>
            </a:r>
            <a:r>
              <a:rPr sz="1900" spc="-25">
                <a:solidFill>
                  <a:schemeClr val="tx1"/>
                </a:solidFill>
              </a:rPr>
              <a:t>mát</a:t>
            </a:r>
            <a:endParaRPr sz="1900">
              <a:solidFill>
                <a:schemeClr val="tx1"/>
              </a:solidFill>
            </a:endParaRPr>
          </a:p>
        </p:txBody>
      </p:sp>
      <p:grpSp>
        <p:nvGrpSpPr>
          <p:cNvPr id="9" name="object 4">
            <a:extLst>
              <a:ext uri="{FF2B5EF4-FFF2-40B4-BE49-F238E27FC236}">
                <a16:creationId xmlns:a16="http://schemas.microsoft.com/office/drawing/2014/main" id="{A0E39F3D-ECEF-40BB-ADBE-E39A6677A0F9}"/>
              </a:ext>
            </a:extLst>
          </p:cNvPr>
          <p:cNvGrpSpPr/>
          <p:nvPr/>
        </p:nvGrpSpPr>
        <p:grpSpPr>
          <a:xfrm>
            <a:off x="5509317" y="4583889"/>
            <a:ext cx="4250055" cy="1515111"/>
            <a:chOff x="4787696" y="4017264"/>
            <a:chExt cx="4250055" cy="1515110"/>
          </a:xfrm>
        </p:grpSpPr>
        <p:pic>
          <p:nvPicPr>
            <p:cNvPr id="10" name="object 5">
              <a:extLst>
                <a:ext uri="{FF2B5EF4-FFF2-40B4-BE49-F238E27FC236}">
                  <a16:creationId xmlns:a16="http://schemas.microsoft.com/office/drawing/2014/main" id="{303F9C56-828D-4CC5-8E4B-D9E89F57569C}"/>
                </a:ext>
              </a:extLst>
            </p:cNvPr>
            <p:cNvPicPr/>
            <p:nvPr/>
          </p:nvPicPr>
          <p:blipFill>
            <a:blip r:embed="rId2"/>
            <a:stretch>
              <a:fillRect/>
            </a:stretch>
          </p:blipFill>
          <p:spPr>
            <a:xfrm>
              <a:off x="7866888" y="4017264"/>
              <a:ext cx="1170431" cy="1514856"/>
            </a:xfrm>
            <a:prstGeom prst="rect">
              <a:avLst/>
            </a:prstGeom>
          </p:spPr>
        </p:pic>
        <p:sp>
          <p:nvSpPr>
            <p:cNvPr id="11" name="object 6">
              <a:extLst>
                <a:ext uri="{FF2B5EF4-FFF2-40B4-BE49-F238E27FC236}">
                  <a16:creationId xmlns:a16="http://schemas.microsoft.com/office/drawing/2014/main" id="{A5BF58E9-AE5B-41A9-8701-72595FC8E7DC}"/>
                </a:ext>
              </a:extLst>
            </p:cNvPr>
            <p:cNvSpPr/>
            <p:nvPr/>
          </p:nvSpPr>
          <p:spPr>
            <a:xfrm>
              <a:off x="4787696" y="4740135"/>
              <a:ext cx="3079750" cy="218440"/>
            </a:xfrm>
            <a:custGeom>
              <a:rect l="l" t="t" r="r" b="b"/>
              <a:pathLst>
                <a:path w="3079750" h="218439">
                  <a:moveTo>
                    <a:pt x="3025326" y="31985"/>
                  </a:moveTo>
                  <a:lnTo>
                    <a:pt x="0" y="208838"/>
                  </a:lnTo>
                  <a:lnTo>
                    <a:pt x="558" y="218351"/>
                  </a:lnTo>
                  <a:lnTo>
                    <a:pt x="3025875" y="41498"/>
                  </a:lnTo>
                  <a:lnTo>
                    <a:pt x="3028772" y="36550"/>
                  </a:lnTo>
                  <a:lnTo>
                    <a:pt x="3025326" y="31985"/>
                  </a:lnTo>
                  <a:close/>
                </a:path>
                <a:path w="3079750" h="218439">
                  <a:moveTo>
                    <a:pt x="3075309" y="31800"/>
                  </a:moveTo>
                  <a:lnTo>
                    <a:pt x="3028480" y="31800"/>
                  </a:lnTo>
                  <a:lnTo>
                    <a:pt x="3029038" y="41313"/>
                  </a:lnTo>
                  <a:lnTo>
                    <a:pt x="3025875" y="41498"/>
                  </a:lnTo>
                  <a:lnTo>
                    <a:pt x="3005632" y="76072"/>
                  </a:lnTo>
                  <a:lnTo>
                    <a:pt x="3079483" y="33591"/>
                  </a:lnTo>
                  <a:lnTo>
                    <a:pt x="3075309" y="31800"/>
                  </a:lnTo>
                  <a:close/>
                </a:path>
                <a:path w="3079750" h="218439">
                  <a:moveTo>
                    <a:pt x="3028759" y="36550"/>
                  </a:moveTo>
                  <a:lnTo>
                    <a:pt x="3025983" y="41313"/>
                  </a:lnTo>
                  <a:lnTo>
                    <a:pt x="3025875" y="41498"/>
                  </a:lnTo>
                  <a:lnTo>
                    <a:pt x="3029038" y="41313"/>
                  </a:lnTo>
                  <a:lnTo>
                    <a:pt x="3028759" y="36550"/>
                  </a:lnTo>
                  <a:close/>
                </a:path>
                <a:path w="3079750" h="218439">
                  <a:moveTo>
                    <a:pt x="3028480" y="31800"/>
                  </a:moveTo>
                  <a:lnTo>
                    <a:pt x="3025326" y="31985"/>
                  </a:lnTo>
                  <a:lnTo>
                    <a:pt x="3028772" y="36550"/>
                  </a:lnTo>
                  <a:lnTo>
                    <a:pt x="3028585" y="33591"/>
                  </a:lnTo>
                  <a:lnTo>
                    <a:pt x="3028480" y="31800"/>
                  </a:lnTo>
                  <a:close/>
                </a:path>
                <a:path w="3079750" h="218439">
                  <a:moveTo>
                    <a:pt x="3001187" y="0"/>
                  </a:moveTo>
                  <a:lnTo>
                    <a:pt x="3025326" y="31985"/>
                  </a:lnTo>
                  <a:lnTo>
                    <a:pt x="3028480" y="31800"/>
                  </a:lnTo>
                  <a:lnTo>
                    <a:pt x="3075309" y="31800"/>
                  </a:lnTo>
                  <a:lnTo>
                    <a:pt x="3001187" y="0"/>
                  </a:lnTo>
                  <a:close/>
                </a:path>
              </a:pathLst>
            </a:custGeom>
            <a:solidFill>
              <a:srgbClr val="003B82"/>
            </a:solidFill>
          </p:spPr>
          <p:txBody>
            <a:bodyPr wrap="square" lIns="0" tIns="0" rIns="0" bIns="0" rtlCol="0"/>
            <a:lstStyle/>
            <a:p>
              <a:endParaRPr sz="1400"/>
            </a:p>
          </p:txBody>
        </p:sp>
      </p:grpSp>
    </p:spTree>
    <p:extLst>
      <p:ext uri="{BB962C8B-B14F-4D97-AF65-F5344CB8AC3E}">
        <p14:creationId xmlns:p14="http://schemas.microsoft.com/office/powerpoint/2010/main" val="1792902424"/>
      </p:ext>
    </p:ext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838201" y="3882491"/>
            <a:ext cx="3981855" cy="2216513"/>
          </a:xfrm>
          <a:prstGeom prst="rect">
            <a:avLst/>
          </a:prstGeom>
        </p:spPr>
        <p:txBody>
          <a:bodyPr spcFirstLastPara="1" vert="horz" wrap="square" lIns="121920" tIns="60960" rIns="121920" bIns="60960" rtlCol="0" anchor="ctr" anchorCtr="0">
            <a:normAutofit/>
          </a:bodyPr>
          <a:lstStyle/>
          <a:p>
            <a:pPr marL="12700" marR="5080">
              <a:lnSpc>
                <a:spcPct val="90000"/>
              </a:lnSpc>
              <a:spcBef>
                <a:spcPct val="0"/>
              </a:spcBef>
            </a:pPr>
            <a:r>
              <a:rPr lang="en-US" sz="3200" kern="1200">
                <a:latin typeface="Arial" panose="020b0604020202020204" pitchFamily="34" charset="0"/>
                <a:ea typeface="+mj-ea"/>
                <a:cs typeface="+mj-cs"/>
              </a:rPr>
              <a:t>Chuyển</a:t>
            </a:r>
            <a:r>
              <a:rPr lang="en-US" sz="3200" kern="1200" spc="-60">
                <a:latin typeface="Arial" panose="020b0604020202020204" pitchFamily="34" charset="0"/>
                <a:ea typeface="+mj-ea"/>
                <a:cs typeface="+mj-cs"/>
              </a:rPr>
              <a:t> </a:t>
            </a:r>
            <a:r>
              <a:rPr lang="en-US" sz="3200" kern="1200">
                <a:latin typeface="Arial" panose="020b0604020202020204" pitchFamily="34" charset="0"/>
                <a:ea typeface="+mj-ea"/>
                <a:cs typeface="+mj-cs"/>
              </a:rPr>
              <a:t>nhuộm</a:t>
            </a:r>
            <a:r>
              <a:rPr lang="en-US" sz="3200" kern="1200" spc="-65">
                <a:latin typeface="Arial" panose="020b0604020202020204" pitchFamily="34" charset="0"/>
                <a:ea typeface="+mj-ea"/>
                <a:cs typeface="+mj-cs"/>
              </a:rPr>
              <a:t> </a:t>
            </a:r>
            <a:r>
              <a:rPr lang="en-US" sz="3200" kern="1200">
                <a:latin typeface="Arial" panose="020b0604020202020204" pitchFamily="34" charset="0"/>
                <a:ea typeface="+mj-ea"/>
                <a:cs typeface="+mj-cs"/>
              </a:rPr>
              <a:t>cuộn</a:t>
            </a:r>
            <a:r>
              <a:rPr lang="en-US" sz="3200" kern="1200" spc="-60">
                <a:latin typeface="Arial" panose="020b0604020202020204" pitchFamily="34" charset="0"/>
                <a:ea typeface="+mj-ea"/>
                <a:cs typeface="+mj-cs"/>
              </a:rPr>
              <a:t> </a:t>
            </a:r>
            <a:r>
              <a:rPr lang="en-US" sz="3200" kern="1200">
                <a:latin typeface="Arial" panose="020b0604020202020204" pitchFamily="34" charset="0"/>
                <a:ea typeface="+mj-ea"/>
                <a:cs typeface="+mj-cs"/>
              </a:rPr>
              <a:t>ủ</a:t>
            </a:r>
            <a:r>
              <a:rPr lang="en-US" sz="3200" kern="1200" spc="-60">
                <a:latin typeface="Arial" panose="020b0604020202020204" pitchFamily="34" charset="0"/>
                <a:ea typeface="+mj-ea"/>
                <a:cs typeface="+mj-cs"/>
              </a:rPr>
              <a:t> </a:t>
            </a:r>
            <a:r>
              <a:rPr lang="en-US" sz="3200" kern="1200">
                <a:latin typeface="Arial" panose="020b0604020202020204" pitchFamily="34" charset="0"/>
                <a:ea typeface="+mj-ea"/>
                <a:cs typeface="+mj-cs"/>
              </a:rPr>
              <a:t>lạnh</a:t>
            </a:r>
            <a:r>
              <a:rPr lang="en-US" sz="3200" kern="1200" spc="-60">
                <a:latin typeface="Arial" panose="020b0604020202020204" pitchFamily="34" charset="0"/>
                <a:ea typeface="+mj-ea"/>
                <a:cs typeface="+mj-cs"/>
              </a:rPr>
              <a:t> </a:t>
            </a:r>
            <a:r>
              <a:rPr lang="en-US" sz="3200" kern="1200" spc="-11">
                <a:latin typeface="Arial" panose="020b0604020202020204" pitchFamily="34" charset="0"/>
                <a:ea typeface="+mj-ea"/>
                <a:cs typeface="+mj-cs"/>
              </a:rPr>
              <a:t>(Cold </a:t>
            </a:r>
            <a:r>
              <a:rPr lang="en-US" sz="3200" kern="1200">
                <a:latin typeface="Arial" panose="020b0604020202020204" pitchFamily="34" charset="0"/>
                <a:ea typeface="+mj-ea"/>
                <a:cs typeface="+mj-cs"/>
              </a:rPr>
              <a:t>Pad</a:t>
            </a:r>
            <a:r>
              <a:rPr lang="en-US" sz="3200" kern="1200" spc="-60">
                <a:latin typeface="Arial" panose="020b0604020202020204" pitchFamily="34" charset="0"/>
                <a:ea typeface="+mj-ea"/>
                <a:cs typeface="+mj-cs"/>
              </a:rPr>
              <a:t> </a:t>
            </a:r>
            <a:r>
              <a:rPr lang="en-US" sz="3200" kern="1200">
                <a:latin typeface="Arial" panose="020b0604020202020204" pitchFamily="34" charset="0"/>
                <a:ea typeface="+mj-ea"/>
                <a:cs typeface="+mj-cs"/>
              </a:rPr>
              <a:t>Batch)</a:t>
            </a:r>
            <a:r>
              <a:rPr lang="en-US" sz="3200" kern="1200" spc="-55">
                <a:latin typeface="Arial" panose="020b0604020202020204" pitchFamily="34" charset="0"/>
                <a:ea typeface="+mj-ea"/>
                <a:cs typeface="+mj-cs"/>
              </a:rPr>
              <a:t> </a:t>
            </a:r>
            <a:r>
              <a:rPr lang="en-US" sz="3200" kern="1200">
                <a:latin typeface="Arial" panose="020b0604020202020204" pitchFamily="34" charset="0"/>
                <a:ea typeface="+mj-ea"/>
                <a:cs typeface="+mj-cs"/>
              </a:rPr>
              <a:t>thay</a:t>
            </a:r>
            <a:r>
              <a:rPr lang="en-US" sz="3200" kern="1200" spc="-51">
                <a:latin typeface="Arial" panose="020b0604020202020204" pitchFamily="34" charset="0"/>
                <a:ea typeface="+mj-ea"/>
                <a:cs typeface="+mj-cs"/>
              </a:rPr>
              <a:t> </a:t>
            </a:r>
            <a:r>
              <a:rPr lang="en-US" sz="3200" kern="1200">
                <a:latin typeface="Arial" panose="020b0604020202020204" pitchFamily="34" charset="0"/>
                <a:ea typeface="+mj-ea"/>
                <a:cs typeface="+mj-cs"/>
              </a:rPr>
              <a:t>vì</a:t>
            </a:r>
            <a:r>
              <a:rPr lang="en-US" sz="3200" kern="1200" spc="-60">
                <a:latin typeface="Arial" panose="020b0604020202020204" pitchFamily="34" charset="0"/>
                <a:ea typeface="+mj-ea"/>
                <a:cs typeface="+mj-cs"/>
              </a:rPr>
              <a:t> </a:t>
            </a:r>
            <a:r>
              <a:rPr lang="en-US" sz="3200" kern="1200">
                <a:latin typeface="Arial" panose="020b0604020202020204" pitchFamily="34" charset="0"/>
                <a:ea typeface="+mj-ea"/>
                <a:cs typeface="+mj-cs"/>
              </a:rPr>
              <a:t>nhuộm</a:t>
            </a:r>
            <a:r>
              <a:rPr lang="en-US" sz="3200" kern="1200" spc="-65">
                <a:latin typeface="Arial" panose="020b0604020202020204" pitchFamily="34" charset="0"/>
                <a:ea typeface="+mj-ea"/>
                <a:cs typeface="+mj-cs"/>
              </a:rPr>
              <a:t> </a:t>
            </a:r>
            <a:r>
              <a:rPr lang="en-US" sz="3200" kern="1200">
                <a:latin typeface="Arial" panose="020b0604020202020204" pitchFamily="34" charset="0"/>
                <a:ea typeface="+mj-ea"/>
                <a:cs typeface="+mj-cs"/>
              </a:rPr>
              <a:t>hoạt</a:t>
            </a:r>
            <a:r>
              <a:rPr lang="en-US" sz="3200" kern="1200" spc="-51">
                <a:latin typeface="Arial" panose="020b0604020202020204" pitchFamily="34" charset="0"/>
                <a:ea typeface="+mj-ea"/>
                <a:cs typeface="+mj-cs"/>
              </a:rPr>
              <a:t> </a:t>
            </a:r>
            <a:r>
              <a:rPr lang="en-US" sz="3200" kern="1200" spc="-20">
                <a:latin typeface="Arial" panose="020b0604020202020204" pitchFamily="34" charset="0"/>
                <a:ea typeface="+mj-ea"/>
                <a:cs typeface="+mj-cs"/>
              </a:rPr>
              <a:t>tính</a:t>
            </a:r>
          </a:p>
        </p:txBody>
      </p:sp>
      <p:pic>
        <p:nvPicPr>
          <p:cNvPr id="4" name="Picture 3">
            <a:extLst>
              <a:ext uri="{FF2B5EF4-FFF2-40B4-BE49-F238E27FC236}">
                <a16:creationId xmlns:a16="http://schemas.microsoft.com/office/drawing/2014/main" id="{654C2CB3-009B-A0E8-9D81-6F81900C32AF}"/>
              </a:ext>
            </a:extLst>
          </p:cNvPr>
          <p:cNvPicPr>
            <a:picLocks noChangeAspect="1"/>
          </p:cNvPicPr>
          <p:nvPr/>
        </p:nvPicPr>
        <p:blipFill>
          <a:blip r:embed="rId2"/>
          <a:stretch>
            <a:fillRect/>
          </a:stretch>
        </p:blipFill>
        <p:spPr>
          <a:xfrm>
            <a:off x="659914" y="1245990"/>
            <a:ext cx="10872172" cy="2636501"/>
          </a:xfrm>
          <a:custGeom>
            <a:rect l="l" t="t" r="r" b="b"/>
            <a:pathLst>
              <a:path w="10580201" h="2957472">
                <a:moveTo>
                  <a:pt x="88961" y="0"/>
                </a:moveTo>
                <a:lnTo>
                  <a:pt x="10491240" y="0"/>
                </a:lnTo>
                <a:cubicBezTo>
                  <a:pt x="10540372" y="0"/>
                  <a:pt x="10580201" y="39829"/>
                  <a:pt x="10580201" y="88961"/>
                </a:cubicBezTo>
                <a:lnTo>
                  <a:pt x="10580201" y="2868511"/>
                </a:lnTo>
                <a:cubicBezTo>
                  <a:pt x="10580201" y="2917643"/>
                  <a:pt x="10540372" y="2957472"/>
                  <a:pt x="10491240" y="2957472"/>
                </a:cubicBezTo>
                <a:lnTo>
                  <a:pt x="88961" y="2957472"/>
                </a:lnTo>
                <a:cubicBezTo>
                  <a:pt x="39829" y="2957472"/>
                  <a:pt x="0" y="2917643"/>
                  <a:pt x="0" y="2868511"/>
                </a:cubicBezTo>
                <a:lnTo>
                  <a:pt x="0" y="88961"/>
                </a:lnTo>
                <a:cubicBezTo>
                  <a:pt x="0" y="39829"/>
                  <a:pt x="39829" y="0"/>
                  <a:pt x="88961" y="0"/>
                </a:cubicBezTo>
                <a:close/>
              </a:path>
            </a:pathLst>
          </a:custGeom>
        </p:spPr>
      </p:pic>
      <p:sp>
        <p:nvSpPr>
          <p:cNvPr id="3" name="object 3"/>
          <p:cNvSpPr txBox="1"/>
          <p:nvPr/>
        </p:nvSpPr>
        <p:spPr>
          <a:xfrm>
            <a:off x="4970834" y="3998019"/>
            <a:ext cx="6382965" cy="2216512"/>
          </a:xfrm>
          <a:prstGeom prst="rect">
            <a:avLst/>
          </a:prstGeom>
        </p:spPr>
        <p:txBody>
          <a:bodyPr vert="horz" lIns="121920" tIns="60960" rIns="121920" bIns="60960" rtlCol="0">
            <a:normAutofit lnSpcReduction="10000"/>
          </a:bodyPr>
          <a:lstStyle/>
          <a:p>
            <a:pPr marL="355591" marR="5080" indent="-304792">
              <a:lnSpc>
                <a:spcPct val="90000"/>
              </a:lnSpc>
              <a:spcAft>
                <a:spcPts val="800"/>
              </a:spcAft>
              <a:buFont typeface="Arial" panose="020b0604020202020204" pitchFamily="34" charset="0"/>
              <a:buChar char="•"/>
              <a:tabLst>
                <a:tab pos="355591"/>
              </a:tabLst>
            </a:pPr>
            <a:r>
              <a:rPr lang="en-US" sz="1600" kern="1200">
                <a:solidFill>
                  <a:schemeClr val="tx1"/>
                </a:solidFill>
                <a:latin typeface="Arial" panose="020b0604020202020204" pitchFamily="34" charset="0"/>
                <a:ea typeface="+mn-ea"/>
                <a:cs typeface="Arial" panose="020b0604020202020204" pitchFamily="34" charset="0"/>
              </a:rPr>
              <a:t>Nhuộm</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cuộn</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ủ</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lạnh</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không</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thể</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thay</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thế</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spc="-25">
                <a:solidFill>
                  <a:schemeClr val="tx1"/>
                </a:solidFill>
                <a:latin typeface="Arial" panose="020b0604020202020204" pitchFamily="34" charset="0"/>
                <a:ea typeface="+mn-ea"/>
                <a:cs typeface="Arial" panose="020b0604020202020204" pitchFamily="34" charset="0"/>
              </a:rPr>
              <a:t>cho </a:t>
            </a:r>
            <a:r>
              <a:rPr lang="en-US" sz="1600" kern="1200">
                <a:solidFill>
                  <a:schemeClr val="tx1"/>
                </a:solidFill>
                <a:latin typeface="Arial" panose="020b0604020202020204" pitchFamily="34" charset="0"/>
                <a:ea typeface="+mn-ea"/>
                <a:cs typeface="Arial" panose="020b0604020202020204" pitchFamily="34" charset="0"/>
              </a:rPr>
              <a:t>nhuộm</a:t>
            </a:r>
            <a:r>
              <a:rPr lang="en-US" sz="1600" kern="1200" spc="-6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hoạt</a:t>
            </a:r>
            <a:r>
              <a:rPr lang="en-US" sz="1600" kern="1200" spc="-6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tính</a:t>
            </a:r>
            <a:r>
              <a:rPr lang="en-US" sz="1600" kern="1200" spc="-5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trong</a:t>
            </a:r>
            <a:r>
              <a:rPr lang="en-US" sz="1600" kern="1200" spc="-5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mọi</a:t>
            </a:r>
            <a:r>
              <a:rPr lang="en-US" sz="1600" kern="1200" spc="-5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trường</a:t>
            </a:r>
            <a:r>
              <a:rPr lang="en-US" sz="1600" kern="1200" spc="-5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hợp</a:t>
            </a:r>
            <a:r>
              <a:rPr lang="en-US" sz="1600" kern="1200" spc="-5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(yêu</a:t>
            </a:r>
            <a:r>
              <a:rPr lang="en-US" sz="1600" kern="1200" spc="-55">
                <a:solidFill>
                  <a:schemeClr val="tx1"/>
                </a:solidFill>
                <a:latin typeface="Arial" panose="020b0604020202020204" pitchFamily="34" charset="0"/>
                <a:ea typeface="+mn-ea"/>
                <a:cs typeface="Arial" panose="020b0604020202020204" pitchFamily="34" charset="0"/>
              </a:rPr>
              <a:t> </a:t>
            </a:r>
            <a:r>
              <a:rPr lang="en-US" sz="1600" kern="1200" spc="-25">
                <a:solidFill>
                  <a:schemeClr val="tx1"/>
                </a:solidFill>
                <a:latin typeface="Arial" panose="020b0604020202020204" pitchFamily="34" charset="0"/>
                <a:ea typeface="+mn-ea"/>
                <a:cs typeface="Arial" panose="020b0604020202020204" pitchFamily="34" charset="0"/>
              </a:rPr>
              <a:t>cầu </a:t>
            </a:r>
            <a:r>
              <a:rPr lang="en-US" sz="1600" kern="1200">
                <a:solidFill>
                  <a:schemeClr val="tx1"/>
                </a:solidFill>
                <a:latin typeface="Arial" panose="020b0604020202020204" pitchFamily="34" charset="0"/>
                <a:ea typeface="+mn-ea"/>
                <a:cs typeface="Arial" panose="020b0604020202020204" pitchFamily="34" charset="0"/>
              </a:rPr>
              <a:t>độ</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chính</a:t>
            </a:r>
            <a:r>
              <a:rPr lang="en-US" sz="1600" kern="1200" spc="-4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xác</a:t>
            </a:r>
            <a:r>
              <a:rPr lang="en-US" sz="1600" kern="1200" spc="-4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và</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kiểm</a:t>
            </a:r>
            <a:r>
              <a:rPr lang="en-US" sz="1600" kern="1200" spc="-4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soát</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spc="-20">
                <a:solidFill>
                  <a:schemeClr val="tx1"/>
                </a:solidFill>
                <a:latin typeface="Arial" panose="020b0604020202020204" pitchFamily="34" charset="0"/>
                <a:ea typeface="+mn-ea"/>
                <a:cs typeface="Arial" panose="020b0604020202020204" pitchFamily="34" charset="0"/>
              </a:rPr>
              <a:t>cao)</a:t>
            </a:r>
            <a:endParaRPr lang="en-US" sz="1600" kern="1200">
              <a:solidFill>
                <a:schemeClr val="tx1"/>
              </a:solidFill>
              <a:latin typeface="Arial" panose="020b0604020202020204" pitchFamily="34" charset="0"/>
              <a:ea typeface="+mn-ea"/>
              <a:cs typeface="Arial" panose="020b0604020202020204" pitchFamily="34" charset="0"/>
            </a:endParaRPr>
          </a:p>
          <a:p>
            <a:pPr marL="355591" marR="133347" indent="-304792">
              <a:lnSpc>
                <a:spcPct val="90000"/>
              </a:lnSpc>
              <a:spcAft>
                <a:spcPts val="800"/>
              </a:spcAft>
              <a:buFont typeface="Arial" panose="020b0604020202020204" pitchFamily="34" charset="0"/>
              <a:buChar char="•"/>
              <a:tabLst>
                <a:tab pos="355591"/>
              </a:tabLst>
            </a:pPr>
            <a:r>
              <a:rPr lang="en-US" sz="1600" kern="1200">
                <a:solidFill>
                  <a:schemeClr val="tx1"/>
                </a:solidFill>
                <a:latin typeface="Arial" panose="020b0604020202020204" pitchFamily="34" charset="0"/>
                <a:ea typeface="+mn-ea"/>
                <a:cs typeface="Arial" panose="020b0604020202020204" pitchFamily="34" charset="0"/>
              </a:rPr>
              <a:t>Tuy</a:t>
            </a:r>
            <a:r>
              <a:rPr lang="en-US" sz="1600" kern="1200" spc="-5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nhiên,</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các</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lợi</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ích</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sẽ</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khuyến</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khích</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các</a:t>
            </a:r>
            <a:r>
              <a:rPr lang="en-US" sz="1600" kern="1200" spc="-51">
                <a:solidFill>
                  <a:schemeClr val="tx1"/>
                </a:solidFill>
                <a:latin typeface="Arial" panose="020b0604020202020204" pitchFamily="34" charset="0"/>
                <a:ea typeface="+mn-ea"/>
                <a:cs typeface="Arial" panose="020b0604020202020204" pitchFamily="34" charset="0"/>
              </a:rPr>
              <a:t> </a:t>
            </a:r>
            <a:r>
              <a:rPr lang="en-US" sz="1600" kern="1200" spc="-25">
                <a:solidFill>
                  <a:schemeClr val="tx1"/>
                </a:solidFill>
                <a:latin typeface="Arial" panose="020b0604020202020204" pitchFamily="34" charset="0"/>
                <a:ea typeface="+mn-ea"/>
                <a:cs typeface="Arial" panose="020b0604020202020204" pitchFamily="34" charset="0"/>
              </a:rPr>
              <a:t>nhà </a:t>
            </a:r>
            <a:r>
              <a:rPr lang="en-US" sz="1600" kern="1200">
                <a:solidFill>
                  <a:schemeClr val="tx1"/>
                </a:solidFill>
                <a:latin typeface="Arial" panose="020b0604020202020204" pitchFamily="34" charset="0"/>
                <a:ea typeface="+mn-ea"/>
                <a:cs typeface="Arial" panose="020b0604020202020204" pitchFamily="34" charset="0"/>
              </a:rPr>
              <a:t>máy</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spc="-25">
                <a:solidFill>
                  <a:schemeClr val="tx1"/>
                </a:solidFill>
                <a:latin typeface="Arial" panose="020b0604020202020204" pitchFamily="34" charset="0"/>
                <a:ea typeface="+mn-ea"/>
                <a:cs typeface="Arial" panose="020b0604020202020204" pitchFamily="34" charset="0"/>
              </a:rPr>
              <a:t>hơn</a:t>
            </a:r>
            <a:endParaRPr lang="en-US" sz="1600" kern="1200">
              <a:solidFill>
                <a:schemeClr val="tx1"/>
              </a:solidFill>
              <a:latin typeface="Arial" panose="020b0604020202020204" pitchFamily="34" charset="0"/>
              <a:ea typeface="+mn-ea"/>
              <a:cs typeface="Arial" panose="020b0604020202020204" pitchFamily="34" charset="0"/>
            </a:endParaRPr>
          </a:p>
          <a:p>
            <a:pPr marL="831194" lvl="1" indent="-304792">
              <a:lnSpc>
                <a:spcPct val="90000"/>
              </a:lnSpc>
              <a:spcAft>
                <a:spcPts val="800"/>
              </a:spcAft>
              <a:buFont typeface="Arial" panose="020b0604020202020204" pitchFamily="34" charset="0"/>
              <a:buChar char="•"/>
              <a:tabLst>
                <a:tab pos="754996"/>
              </a:tabLst>
            </a:pPr>
            <a:r>
              <a:rPr lang="en-US" sz="1600" kern="1200">
                <a:solidFill>
                  <a:schemeClr val="tx1"/>
                </a:solidFill>
                <a:latin typeface="Arial" panose="020b0604020202020204" pitchFamily="34" charset="0"/>
                <a:ea typeface="+mn-ea"/>
                <a:cs typeface="Arial" panose="020b0604020202020204" pitchFamily="34" charset="0"/>
              </a:rPr>
              <a:t>Giảm</a:t>
            </a:r>
            <a:r>
              <a:rPr lang="en-US" sz="1600" kern="1200" spc="-4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tới</a:t>
            </a:r>
            <a:r>
              <a:rPr lang="en-US" sz="1600" kern="1200" spc="-3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50%</a:t>
            </a:r>
            <a:r>
              <a:rPr lang="en-US" sz="1600" kern="1200" spc="-4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lượng</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năng</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lượng</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tiêu</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spc="-25">
                <a:solidFill>
                  <a:schemeClr val="tx1"/>
                </a:solidFill>
                <a:latin typeface="Arial" panose="020b0604020202020204" pitchFamily="34" charset="0"/>
                <a:ea typeface="+mn-ea"/>
                <a:cs typeface="Arial" panose="020b0604020202020204" pitchFamily="34" charset="0"/>
              </a:rPr>
              <a:t>thụ</a:t>
            </a:r>
            <a:endParaRPr lang="en-US" sz="1600" kern="1200">
              <a:solidFill>
                <a:schemeClr val="tx1"/>
              </a:solidFill>
              <a:latin typeface="Arial" panose="020b0604020202020204" pitchFamily="34" charset="0"/>
              <a:ea typeface="+mn-ea"/>
              <a:cs typeface="Arial" panose="020b0604020202020204" pitchFamily="34" charset="0"/>
            </a:endParaRPr>
          </a:p>
          <a:p>
            <a:pPr marL="831194" lvl="1" indent="-304792">
              <a:lnSpc>
                <a:spcPct val="90000"/>
              </a:lnSpc>
              <a:spcAft>
                <a:spcPts val="800"/>
              </a:spcAft>
              <a:buFont typeface="Arial" panose="020b0604020202020204" pitchFamily="34" charset="0"/>
              <a:buChar char="•"/>
              <a:tabLst>
                <a:tab pos="754996"/>
              </a:tabLst>
            </a:pPr>
            <a:r>
              <a:rPr lang="en-US" sz="1600" kern="1200">
                <a:solidFill>
                  <a:schemeClr val="tx1"/>
                </a:solidFill>
                <a:latin typeface="Arial" panose="020b0604020202020204" pitchFamily="34" charset="0"/>
                <a:ea typeface="+mn-ea"/>
                <a:cs typeface="Arial" panose="020b0604020202020204" pitchFamily="34" charset="0"/>
              </a:rPr>
              <a:t>Giảm</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tới</a:t>
            </a:r>
            <a:r>
              <a:rPr lang="en-US" sz="1600" kern="1200" spc="-2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50%</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lượng</a:t>
            </a:r>
            <a:r>
              <a:rPr lang="en-US" sz="1600" kern="1200" spc="-3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nước</a:t>
            </a:r>
            <a:r>
              <a:rPr lang="en-US" sz="1600" kern="1200" spc="-3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tiêu</a:t>
            </a:r>
            <a:r>
              <a:rPr lang="en-US" sz="1600" kern="1200" spc="-3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thụ</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và</a:t>
            </a:r>
            <a:r>
              <a:rPr lang="en-US" sz="1600" kern="1200" spc="-3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giảm</a:t>
            </a:r>
            <a:r>
              <a:rPr lang="en-US" sz="1600" kern="1200" spc="-3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nước</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spc="-20">
                <a:solidFill>
                  <a:schemeClr val="tx1"/>
                </a:solidFill>
                <a:latin typeface="Arial" panose="020b0604020202020204" pitchFamily="34" charset="0"/>
                <a:ea typeface="+mn-ea"/>
                <a:cs typeface="Arial" panose="020b0604020202020204" pitchFamily="34" charset="0"/>
              </a:rPr>
              <a:t>thải</a:t>
            </a:r>
            <a:endParaRPr lang="en-US" sz="1600" kern="1200">
              <a:solidFill>
                <a:schemeClr val="tx1"/>
              </a:solidFill>
              <a:latin typeface="Arial" panose="020b0604020202020204" pitchFamily="34" charset="0"/>
              <a:ea typeface="+mn-ea"/>
              <a:cs typeface="Arial" panose="020b0604020202020204" pitchFamily="34" charset="0"/>
            </a:endParaRPr>
          </a:p>
          <a:p>
            <a:pPr marL="831194" lvl="1" indent="-304792">
              <a:lnSpc>
                <a:spcPct val="90000"/>
              </a:lnSpc>
              <a:spcAft>
                <a:spcPts val="800"/>
              </a:spcAft>
              <a:buFont typeface="Arial" panose="020b0604020202020204" pitchFamily="34" charset="0"/>
              <a:buChar char="•"/>
              <a:tabLst>
                <a:tab pos="754996"/>
              </a:tabLst>
            </a:pPr>
            <a:r>
              <a:rPr lang="en-US" sz="1600" kern="1200">
                <a:solidFill>
                  <a:schemeClr val="tx1"/>
                </a:solidFill>
                <a:latin typeface="Arial" panose="020b0604020202020204" pitchFamily="34" charset="0"/>
                <a:ea typeface="+mn-ea"/>
                <a:cs typeface="Arial" panose="020b0604020202020204" pitchFamily="34" charset="0"/>
              </a:rPr>
              <a:t>Không</a:t>
            </a:r>
            <a:r>
              <a:rPr lang="en-US" sz="1600" kern="1200" spc="-4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cần</a:t>
            </a:r>
            <a:r>
              <a:rPr lang="en-US" sz="1600" kern="1200" spc="-3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muối,</a:t>
            </a:r>
            <a:r>
              <a:rPr lang="en-US" sz="1600" kern="1200" spc="-4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giảm</a:t>
            </a:r>
            <a:r>
              <a:rPr lang="en-US" sz="1600" kern="1200" spc="-4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ô</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nhiễm</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của</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nước</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spc="-20">
                <a:solidFill>
                  <a:schemeClr val="tx1"/>
                </a:solidFill>
                <a:latin typeface="Arial" panose="020b0604020202020204" pitchFamily="34" charset="0"/>
                <a:ea typeface="+mn-ea"/>
                <a:cs typeface="Arial" panose="020b0604020202020204" pitchFamily="34" charset="0"/>
              </a:rPr>
              <a:t>thải</a:t>
            </a:r>
            <a:endParaRPr lang="en-US" sz="1600" kern="1200">
              <a:solidFill>
                <a:schemeClr val="tx1"/>
              </a:solidFill>
              <a:latin typeface="Arial" panose="020b0604020202020204" pitchFamily="34" charset="0"/>
              <a:ea typeface="+mn-ea"/>
              <a:cs typeface="Arial" panose="020b0604020202020204" pitchFamily="34" charset="0"/>
            </a:endParaRPr>
          </a:p>
          <a:p>
            <a:pPr marL="831830" marR="74929" lvl="1" indent="-304792">
              <a:lnSpc>
                <a:spcPct val="90000"/>
              </a:lnSpc>
              <a:spcAft>
                <a:spcPts val="800"/>
              </a:spcAft>
              <a:buFont typeface="Arial" panose="020b0604020202020204" pitchFamily="34" charset="0"/>
              <a:buChar char="•"/>
              <a:tabLst>
                <a:tab pos="755632"/>
              </a:tabLst>
            </a:pPr>
            <a:r>
              <a:rPr lang="en-US" sz="1600" kern="1200">
                <a:solidFill>
                  <a:schemeClr val="tx1"/>
                </a:solidFill>
                <a:latin typeface="Arial" panose="020b0604020202020204" pitchFamily="34" charset="0"/>
                <a:ea typeface="+mn-ea"/>
                <a:cs typeface="Arial" panose="020b0604020202020204" pitchFamily="34" charset="0"/>
              </a:rPr>
              <a:t>Vải</a:t>
            </a:r>
            <a:r>
              <a:rPr lang="en-US" sz="1600" kern="1200" spc="-3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không</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bị</a:t>
            </a:r>
            <a:r>
              <a:rPr lang="en-US" sz="1600" kern="1200" spc="-3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mài</a:t>
            </a:r>
            <a:r>
              <a:rPr lang="en-US" sz="1600" kern="1200" spc="-3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mòn</a:t>
            </a:r>
            <a:r>
              <a:rPr lang="en-US" sz="1600" kern="1200" spc="-3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nên</a:t>
            </a:r>
            <a:r>
              <a:rPr lang="en-US" sz="1600" kern="1200" spc="-3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vải</a:t>
            </a:r>
            <a:r>
              <a:rPr lang="en-US" sz="1600" kern="1200" spc="-31">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nhuộm</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xong</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có</a:t>
            </a:r>
            <a:r>
              <a:rPr lang="en-US" sz="1600" kern="1200" spc="-35">
                <a:solidFill>
                  <a:schemeClr val="tx1"/>
                </a:solidFill>
                <a:latin typeface="Arial" panose="020b0604020202020204" pitchFamily="34" charset="0"/>
                <a:ea typeface="+mn-ea"/>
                <a:cs typeface="Arial" panose="020b0604020202020204" pitchFamily="34" charset="0"/>
              </a:rPr>
              <a:t> </a:t>
            </a:r>
            <a:r>
              <a:rPr lang="en-US" sz="1600" kern="1200">
                <a:solidFill>
                  <a:schemeClr val="tx1"/>
                </a:solidFill>
                <a:latin typeface="Arial" panose="020b0604020202020204" pitchFamily="34" charset="0"/>
                <a:ea typeface="+mn-ea"/>
                <a:cs typeface="Arial" panose="020b0604020202020204" pitchFamily="34" charset="0"/>
              </a:rPr>
              <a:t>bề</a:t>
            </a:r>
            <a:r>
              <a:rPr lang="en-US" sz="1600" kern="1200" spc="-40">
                <a:solidFill>
                  <a:schemeClr val="tx1"/>
                </a:solidFill>
                <a:latin typeface="Arial" panose="020b0604020202020204" pitchFamily="34" charset="0"/>
                <a:ea typeface="+mn-ea"/>
                <a:cs typeface="Arial" panose="020b0604020202020204" pitchFamily="34" charset="0"/>
              </a:rPr>
              <a:t> </a:t>
            </a:r>
            <a:r>
              <a:rPr lang="en-US" sz="1600" kern="1200" spc="-25">
                <a:solidFill>
                  <a:schemeClr val="tx1"/>
                </a:solidFill>
                <a:latin typeface="Arial" panose="020b0604020202020204" pitchFamily="34" charset="0"/>
                <a:ea typeface="+mn-ea"/>
                <a:cs typeface="Arial" panose="020b0604020202020204" pitchFamily="34" charset="0"/>
              </a:rPr>
              <a:t>mặt </a:t>
            </a:r>
            <a:r>
              <a:rPr lang="en-US" sz="1600" kern="1200">
                <a:solidFill>
                  <a:schemeClr val="tx1"/>
                </a:solidFill>
                <a:latin typeface="Arial" panose="020b0604020202020204" pitchFamily="34" charset="0"/>
                <a:ea typeface="+mn-ea"/>
                <a:cs typeface="Arial" panose="020b0604020202020204" pitchFamily="34" charset="0"/>
              </a:rPr>
              <a:t>mịn</a:t>
            </a:r>
            <a:r>
              <a:rPr lang="en-US" sz="1600" kern="1200" spc="-31">
                <a:solidFill>
                  <a:schemeClr val="tx1"/>
                </a:solidFill>
                <a:latin typeface="Arial" panose="020b0604020202020204" pitchFamily="34" charset="0"/>
                <a:ea typeface="+mn-ea"/>
                <a:cs typeface="Arial" panose="020b0604020202020204" pitchFamily="34" charset="0"/>
              </a:rPr>
              <a:t> </a:t>
            </a:r>
            <a:r>
              <a:rPr lang="en-US" sz="1600" kern="1200" spc="-25">
                <a:solidFill>
                  <a:schemeClr val="tx1"/>
                </a:solidFill>
                <a:latin typeface="Arial" panose="020b0604020202020204" pitchFamily="34" charset="0"/>
                <a:ea typeface="+mn-ea"/>
                <a:cs typeface="Arial" panose="020b0604020202020204" pitchFamily="34" charset="0"/>
              </a:rPr>
              <a:t>hơn</a:t>
            </a:r>
            <a:endParaRPr lang="en-US" sz="1600" kern="1200">
              <a:solidFill>
                <a:schemeClr val="tx1"/>
              </a:solidFill>
              <a:latin typeface="Arial" panose="020b0604020202020204" pitchFamily="34" charset="0"/>
              <a:ea typeface="+mn-ea"/>
              <a:cs typeface="Arial" panose="020b0604020202020204" pitchFamily="34" charset="0"/>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5" name="Table 4"/>
          <p:cNvGraphicFramePr>
            <a:graphicFrameLocks noGrp="1"/>
          </p:cNvGraphicFramePr>
          <p:nvPr>
            <p:extLst>
              <p:ext uri="{D42A27DB-BD31-4B8C-83A1-F6EECF244321}">
                <p14:modId xmlns:p14="http://schemas.microsoft.com/office/powerpoint/2010/main" val="2998727662"/>
              </p:ext>
            </p:extLst>
          </p:nvPr>
        </p:nvGraphicFramePr>
        <p:xfrm>
          <a:off x="1933690" y="1812463"/>
          <a:ext cx="8324619" cy="4833788"/>
        </p:xfrm>
        <a:graphic>
          <a:graphicData uri="http://schemas.openxmlformats.org/drawingml/2006/table">
            <a:tbl>
              <a:tblPr/>
              <a:tblGrid>
                <a:gridCol w="4042636">
                  <a:extLst>
                    <a:ext uri="{9D8B030D-6E8A-4147-A177-3AD203B41FA5}">
                      <a16:colId xmlns:a16="http://schemas.microsoft.com/office/drawing/2014/main" val="20000"/>
                    </a:ext>
                  </a:extLst>
                </a:gridCol>
                <a:gridCol w="1240141">
                  <a:extLst>
                    <a:ext uri="{9D8B030D-6E8A-4147-A177-3AD203B41FA5}">
                      <a16:colId xmlns:a16="http://schemas.microsoft.com/office/drawing/2014/main" val="20001"/>
                    </a:ext>
                  </a:extLst>
                </a:gridCol>
                <a:gridCol w="1652791">
                  <a:extLst>
                    <a:ext uri="{9D8B030D-6E8A-4147-A177-3AD203B41FA5}">
                      <a16:colId xmlns:a16="http://schemas.microsoft.com/office/drawing/2014/main" val="20002"/>
                    </a:ext>
                  </a:extLst>
                </a:gridCol>
                <a:gridCol w="1389051">
                  <a:extLst>
                    <a:ext uri="{9D8B030D-6E8A-4147-A177-3AD203B41FA5}">
                      <a16:colId xmlns:a16="http://schemas.microsoft.com/office/drawing/2014/main" val="20003"/>
                    </a:ext>
                  </a:extLst>
                </a:gridCol>
              </a:tblGrid>
              <a:tr h="628624">
                <a:tc>
                  <a:txBody>
                    <a:bodyPr vert="horz" wrap="square"/>
                    <a:lstStyle/>
                    <a:p>
                      <a:pPr algn="ctr" fontAlgn="ctr"/>
                      <a:r>
                        <a:rPr lang="en-IN" sz="2000" b="1" i="0" u="none" strike="noStrike" err="1">
                          <a:solidFill>
                            <a:schemeClr val="tx1"/>
                          </a:solidFill>
                          <a:latin typeface="Arial" panose="020b0604020202020204" pitchFamily="34" charset="0"/>
                          <a:cs typeface="Arial" panose="020b0604020202020204" pitchFamily="34" charset="0"/>
                        </a:rPr>
                        <a:t>Tiêu</a:t>
                      </a:r>
                      <a:r>
                        <a:rPr lang="en-IN" sz="2000" b="1" i="0" u="none" strike="noStrike" baseline="0">
                          <a:solidFill>
                            <a:schemeClr val="tx1"/>
                          </a:solidFill>
                          <a:latin typeface="Arial" panose="020b0604020202020204" pitchFamily="34" charset="0"/>
                          <a:cs typeface="Arial" panose="020b0604020202020204" pitchFamily="34" charset="0"/>
                        </a:rPr>
                        <a:t> chí</a:t>
                      </a:r>
                      <a:endParaRPr lang="en-IN" sz="2000" b="1" i="0" u="none" strike="noStrike">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err="1">
                          <a:solidFill>
                            <a:schemeClr val="tx1"/>
                          </a:solidFill>
                          <a:latin typeface="Arial" panose="020b0604020202020204" pitchFamily="34" charset="0"/>
                          <a:cs typeface="Arial" panose="020b0604020202020204" pitchFamily="34" charset="0"/>
                        </a:rPr>
                        <a:t>Rs / 100 Kg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err="1">
                          <a:solidFill>
                            <a:schemeClr val="tx1"/>
                          </a:solidFill>
                          <a:latin typeface="Arial" panose="020b0604020202020204" pitchFamily="34" charset="0"/>
                          <a:cs typeface="Arial" panose="020b0604020202020204" pitchFamily="34" charset="0"/>
                        </a:rPr>
                        <a:t>Sản</a:t>
                      </a:r>
                      <a:r>
                        <a:rPr lang="en-IN" sz="2000" b="1" i="0" u="none" strike="noStrike" baseline="0">
                          <a:solidFill>
                            <a:schemeClr val="tx1"/>
                          </a:solidFill>
                          <a:latin typeface="Arial" panose="020b0604020202020204" pitchFamily="34" charset="0"/>
                          <a:cs typeface="Arial" panose="020b0604020202020204" pitchFamily="34" charset="0"/>
                        </a:rPr>
                        <a:t> lượng</a:t>
                      </a:r>
                      <a:r>
                        <a:rPr lang="en-IN" sz="2000" b="1" i="0" u="none" strike="noStrike">
                          <a:solidFill>
                            <a:schemeClr val="tx1"/>
                          </a:solidFill>
                          <a:latin typeface="Arial" panose="020b0604020202020204" pitchFamily="34" charset="0"/>
                          <a:cs typeface="Arial" panose="020b0604020202020204" pitchFamily="34" charset="0"/>
                        </a:rPr>
                        <a:t> T/day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Chi phí liên quan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589335">
                <a:tc>
                  <a:txBody>
                    <a:bodyPr vert="horz" wrap="square"/>
                    <a:lstStyle/>
                    <a:p>
                      <a:pPr algn="l" fontAlgn="ctr"/>
                      <a:r>
                        <a:rPr lang="en-IN" sz="2000" b="1" i="0" u="none" strike="noStrike" err="1">
                          <a:solidFill>
                            <a:schemeClr val="tx1"/>
                          </a:solidFill>
                          <a:latin typeface="Arial" panose="020b0604020202020204" pitchFamily="34" charset="0"/>
                          <a:cs typeface="Arial" panose="020b0604020202020204" pitchFamily="34" charset="0"/>
                        </a:rPr>
                        <a:t>Nhuộm</a:t>
                      </a:r>
                      <a:r>
                        <a:rPr lang="en-IN" sz="2000" b="1" i="0" u="none" strike="noStrike" baseline="0">
                          <a:solidFill>
                            <a:schemeClr val="tx1"/>
                          </a:solidFill>
                          <a:latin typeface="Arial" panose="020b0604020202020204" pitchFamily="34" charset="0"/>
                          <a:cs typeface="Arial" panose="020b0604020202020204" pitchFamily="34" charset="0"/>
                        </a:rPr>
                        <a:t> không kiểm tra</a:t>
                      </a:r>
                      <a:endParaRPr lang="en-IN" sz="2000" b="1" i="0" u="none" strike="noStrike">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3.000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1"/>
                  </a:ext>
                </a:extLst>
              </a:tr>
              <a:tr h="589335">
                <a:tc>
                  <a:txBody>
                    <a:bodyPr vert="horz" wrap="square"/>
                    <a:lstStyle/>
                    <a:p>
                      <a:pPr algn="l" fontAlgn="ctr"/>
                      <a:r>
                        <a:rPr lang="en-IN" sz="2000" b="1" i="0" u="none" strike="noStrike" err="1">
                          <a:solidFill>
                            <a:schemeClr val="tx1"/>
                          </a:solidFill>
                          <a:latin typeface="Arial" panose="020b0604020202020204" pitchFamily="34" charset="0"/>
                          <a:cs typeface="Arial" panose="020b0604020202020204" pitchFamily="34" charset="0"/>
                        </a:rPr>
                        <a:t>Nhuộm + Lấy</a:t>
                      </a:r>
                      <a:r>
                        <a:rPr lang="en-IN" sz="2000" b="1" i="0" u="none" strike="noStrike" baseline="0">
                          <a:solidFill>
                            <a:schemeClr val="tx1"/>
                          </a:solidFill>
                          <a:latin typeface="Arial" panose="020b0604020202020204" pitchFamily="34" charset="0"/>
                          <a:cs typeface="Arial" panose="020b0604020202020204" pitchFamily="34" charset="0"/>
                        </a:rPr>
                        <a:t> mẫu</a:t>
                      </a:r>
                      <a:r>
                        <a:rPr lang="en-IN" sz="2000" b="1" i="0" u="none" strike="noStrike">
                          <a:solidFill>
                            <a:schemeClr val="tx1"/>
                          </a:solidFill>
                          <a:latin typeface="Arial" panose="020b0604020202020204" pitchFamily="34" charset="0"/>
                          <a:cs typeface="Arial" panose="020b0604020202020204" pitchFamily="34" charset="0"/>
                        </a:rPr>
                        <a:t> (Nếu</a:t>
                      </a:r>
                      <a:r>
                        <a:rPr lang="en-IN" sz="2000" b="1" i="0" u="none" strike="noStrike" baseline="0">
                          <a:solidFill>
                            <a:schemeClr val="tx1"/>
                          </a:solidFill>
                          <a:latin typeface="Arial" panose="020b0604020202020204" pitchFamily="34" charset="0"/>
                          <a:cs typeface="Arial" panose="020b0604020202020204" pitchFamily="34" charset="0"/>
                        </a:rPr>
                        <a:t> màu </a:t>
                      </a:r>
                      <a:r>
                        <a:rPr lang="en-IN" sz="2000" b="1" i="0" u="none" strike="noStrike">
                          <a:solidFill>
                            <a:schemeClr val="tx1"/>
                          </a:solidFill>
                          <a:latin typeface="Arial" panose="020b0604020202020204" pitchFamily="34" charset="0"/>
                          <a:cs typeface="Arial" panose="020b0604020202020204" pitchFamily="34" charset="0"/>
                        </a:rPr>
                        <a:t>OK)</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3.145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0,92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2"/>
                  </a:ext>
                </a:extLst>
              </a:tr>
              <a:tr h="609600">
                <a:tc>
                  <a:txBody>
                    <a:bodyPr vert="horz" wrap="square"/>
                    <a:lstStyle/>
                    <a:p>
                      <a:pPr algn="l" fontAlgn="ctr"/>
                      <a:r>
                        <a:rPr lang="en-IN" sz="2000" b="1" i="0" u="none" strike="noStrike" err="1">
                          <a:solidFill>
                            <a:schemeClr val="tx1"/>
                          </a:solidFill>
                          <a:latin typeface="Arial" panose="020b0604020202020204" pitchFamily="34" charset="0"/>
                          <a:cs typeface="Arial" panose="020b0604020202020204" pitchFamily="34" charset="0"/>
                        </a:rPr>
                        <a:t>Nhuộm + bổ</a:t>
                      </a:r>
                      <a:r>
                        <a:rPr lang="en-IN" sz="2000" b="1" i="0" u="none" strike="noStrike" baseline="0">
                          <a:solidFill>
                            <a:schemeClr val="tx1"/>
                          </a:solidFill>
                          <a:latin typeface="Arial" panose="020b0604020202020204" pitchFamily="34" charset="0"/>
                          <a:cs typeface="Arial" panose="020b0604020202020204" pitchFamily="34" charset="0"/>
                        </a:rPr>
                        <a:t> sung 1 lần </a:t>
                      </a:r>
                      <a:r>
                        <a:rPr lang="en-IN" sz="2000" b="1" i="0" u="none" strike="noStrike">
                          <a:solidFill>
                            <a:schemeClr val="tx1"/>
                          </a:solidFill>
                          <a:latin typeface="Arial" panose="020b0604020202020204" pitchFamily="34" charset="0"/>
                          <a:cs typeface="Arial" panose="020b0604020202020204" pitchFamily="34" charset="0"/>
                        </a:rPr>
                        <a:t>(Cùng</a:t>
                      </a:r>
                      <a:r>
                        <a:rPr lang="en-IN" sz="2000" b="1" i="0" u="none" strike="noStrike" baseline="0">
                          <a:solidFill>
                            <a:schemeClr val="tx1"/>
                          </a:solidFill>
                          <a:latin typeface="Arial" panose="020b0604020202020204" pitchFamily="34" charset="0"/>
                          <a:cs typeface="Arial" panose="020b0604020202020204" pitchFamily="34" charset="0"/>
                        </a:rPr>
                        <a:t> Mẻ</a:t>
                      </a:r>
                      <a:r>
                        <a:rPr lang="en-IN" sz="2000" b="1" i="0" u="none" strike="noStrike">
                          <a:solidFill>
                            <a:schemeClr val="tx1"/>
                          </a:solidFill>
                          <a:latin typeface="Arial" panose="020b0604020202020204" pitchFamily="34" charset="0"/>
                          <a:cs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3.513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0,74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117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3"/>
                  </a:ext>
                </a:extLst>
              </a:tr>
              <a:tr h="589335">
                <a:tc>
                  <a:txBody>
                    <a:bodyPr vert="horz" wrap="square"/>
                    <a:lstStyle/>
                    <a:p>
                      <a:pPr algn="l" fontAlgn="ctr"/>
                      <a:r>
                        <a:rPr lang="en-IN" sz="2000" b="1" i="0" u="none" strike="noStrike" err="1">
                          <a:solidFill>
                            <a:schemeClr val="tx1"/>
                          </a:solidFill>
                          <a:latin typeface="Arial" panose="020b0604020202020204" pitchFamily="34" charset="0"/>
                          <a:cs typeface="Arial" panose="020b0604020202020204" pitchFamily="34" charset="0"/>
                        </a:rPr>
                        <a:t>Nhuộm +  bổ</a:t>
                      </a:r>
                      <a:r>
                        <a:rPr lang="en-IN" sz="2000" b="1" i="0" u="none" strike="noStrike" baseline="0">
                          <a:solidFill>
                            <a:schemeClr val="tx1"/>
                          </a:solidFill>
                          <a:latin typeface="Arial" panose="020b0604020202020204" pitchFamily="34" charset="0"/>
                          <a:cs typeface="Arial" panose="020b0604020202020204" pitchFamily="34" charset="0"/>
                        </a:rPr>
                        <a:t> sung 1 lần </a:t>
                      </a:r>
                      <a:r>
                        <a:rPr lang="en-IN" sz="2000" b="1" i="0" u="none" strike="noStrike">
                          <a:solidFill>
                            <a:schemeClr val="tx1"/>
                          </a:solidFill>
                          <a:latin typeface="Arial" panose="020b0604020202020204" pitchFamily="34" charset="0"/>
                          <a:cs typeface="Arial" panose="020b0604020202020204" pitchFamily="34" charset="0"/>
                        </a:rPr>
                        <a:t>(Mẻ</a:t>
                      </a:r>
                      <a:r>
                        <a:rPr lang="en-IN" sz="2000" b="1" i="0" u="none" strike="noStrike" baseline="0">
                          <a:solidFill>
                            <a:schemeClr val="tx1"/>
                          </a:solidFill>
                          <a:latin typeface="Arial" panose="020b0604020202020204" pitchFamily="34" charset="0"/>
                          <a:cs typeface="Arial" panose="020b0604020202020204" pitchFamily="34" charset="0"/>
                        </a:rPr>
                        <a:t> Mới</a:t>
                      </a:r>
                      <a:r>
                        <a:rPr lang="en-IN" sz="2000" b="1" i="0" u="none" strike="noStrike">
                          <a:solidFill>
                            <a:schemeClr val="tx1"/>
                          </a:solidFill>
                          <a:latin typeface="Arial" panose="020b0604020202020204" pitchFamily="34" charset="0"/>
                          <a:cs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4.000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0,63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134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4"/>
                  </a:ext>
                </a:extLst>
              </a:tr>
              <a:tr h="609600">
                <a:tc>
                  <a:txBody>
                    <a:bodyPr vert="horz" wrap="square"/>
                    <a:lstStyle/>
                    <a:p>
                      <a:pPr algn="l" fontAlgn="ctr"/>
                      <a:r>
                        <a:rPr lang="en-IN" sz="2000" b="1" i="0" u="none" strike="noStrike" err="1">
                          <a:solidFill>
                            <a:schemeClr val="tx1"/>
                          </a:solidFill>
                          <a:latin typeface="Arial" panose="020b0604020202020204" pitchFamily="34" charset="0"/>
                          <a:cs typeface="Arial" panose="020b0604020202020204" pitchFamily="34" charset="0"/>
                        </a:rPr>
                        <a:t>Nhuộm</a:t>
                      </a:r>
                      <a:r>
                        <a:rPr lang="en-IN" sz="2000" b="1" i="0" u="none" strike="noStrike" baseline="0">
                          <a:solidFill>
                            <a:schemeClr val="tx1"/>
                          </a:solidFill>
                          <a:latin typeface="Arial" panose="020b0604020202020204" pitchFamily="34" charset="0"/>
                          <a:cs typeface="Arial" panose="020b0604020202020204" pitchFamily="34" charset="0"/>
                        </a:rPr>
                        <a:t>, sấy và nhuộm lại </a:t>
                      </a:r>
                      <a:r>
                        <a:rPr lang="en-IN" sz="2000" b="1" i="0" u="none" strike="noStrike">
                          <a:solidFill>
                            <a:schemeClr val="tx1"/>
                          </a:solidFill>
                          <a:latin typeface="Arial" panose="020b0604020202020204" pitchFamily="34" charset="0"/>
                          <a:cs typeface="Arial" panose="020b0604020202020204" pitchFamily="34" charset="0"/>
                        </a:rPr>
                        <a:t>(Sửa</a:t>
                      </a:r>
                      <a:r>
                        <a:rPr lang="en-IN" sz="2000" b="1" i="0" u="none" strike="noStrike" baseline="0">
                          <a:solidFill>
                            <a:schemeClr val="tx1"/>
                          </a:solidFill>
                          <a:latin typeface="Arial" panose="020b0604020202020204" pitchFamily="34" charset="0"/>
                          <a:cs typeface="Arial" panose="020b0604020202020204" pitchFamily="34" charset="0"/>
                        </a:rPr>
                        <a:t> lại</a:t>
                      </a:r>
                      <a:r>
                        <a:rPr lang="en-IN" sz="2000" b="1" i="0" u="none" strike="noStrike">
                          <a:solidFill>
                            <a:schemeClr val="tx1"/>
                          </a:solidFill>
                          <a:latin typeface="Arial" panose="020b0604020202020204" pitchFamily="34" charset="0"/>
                          <a:cs typeface="Arial" panose="020b0604020202020204" pitchFamily="34" charset="0"/>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4.974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0,54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5"/>
                  </a:ext>
                </a:extLst>
              </a:tr>
              <a:tr h="589335">
                <a:tc>
                  <a:txBody>
                    <a:bodyPr vert="horz" wrap="square"/>
                    <a:lstStyle/>
                    <a:p>
                      <a:pPr algn="l" fontAlgn="ctr"/>
                      <a:r>
                        <a:rPr lang="en-IN" sz="2000" b="1" i="0" u="none" strike="noStrike" err="1">
                          <a:solidFill>
                            <a:schemeClr val="tx1"/>
                          </a:solidFill>
                          <a:latin typeface="Arial" panose="020b0604020202020204" pitchFamily="34" charset="0"/>
                          <a:cs typeface="Arial" panose="020b0604020202020204" pitchFamily="34" charset="0"/>
                        </a:rPr>
                        <a:t>Nhuộm, tẩy &amp; Nhuộm</a:t>
                      </a:r>
                      <a:r>
                        <a:rPr lang="en-IN" sz="2000" b="1" i="0" u="none" strike="noStrike" baseline="0">
                          <a:solidFill>
                            <a:schemeClr val="tx1"/>
                          </a:solidFill>
                          <a:latin typeface="Arial" panose="020b0604020202020204" pitchFamily="34" charset="0"/>
                          <a:cs typeface="Arial" panose="020b0604020202020204" pitchFamily="34" charset="0"/>
                        </a:rPr>
                        <a:t> lại</a:t>
                      </a:r>
                      <a:endParaRPr lang="en-IN" sz="2000" b="1" i="0" u="none" strike="noStrike">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5.658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0,53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189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6"/>
                  </a:ext>
                </a:extLst>
              </a:tr>
              <a:tr h="628624">
                <a:tc>
                  <a:txBody>
                    <a:bodyPr vert="horz" wrap="square"/>
                    <a:lstStyle/>
                    <a:p>
                      <a:pPr algn="l" fontAlgn="ctr"/>
                      <a:r>
                        <a:rPr lang="en-IN" sz="2000" b="1" i="0" u="none" strike="noStrike" err="1">
                          <a:solidFill>
                            <a:schemeClr val="tx1"/>
                          </a:solidFill>
                          <a:latin typeface="Arial" panose="020b0604020202020204" pitchFamily="34" charset="0"/>
                          <a:cs typeface="Arial" panose="020b0604020202020204" pitchFamily="34" charset="0"/>
                        </a:rPr>
                        <a:t>Nhuộm, Sấy &amp; Nhuộm</a:t>
                      </a:r>
                      <a:r>
                        <a:rPr lang="en-IN" sz="2000" b="1" i="0" u="none" strike="noStrike" baseline="0">
                          <a:solidFill>
                            <a:schemeClr val="tx1"/>
                          </a:solidFill>
                          <a:latin typeface="Arial" panose="020b0604020202020204" pitchFamily="34" charset="0"/>
                          <a:cs typeface="Arial" panose="020b0604020202020204" pitchFamily="34" charset="0"/>
                        </a:rPr>
                        <a:t> đen hơn</a:t>
                      </a:r>
                      <a:endParaRPr lang="en-IN" sz="2000" b="1" i="0" u="none" strike="noStrike">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6.500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0,45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vert="horz" wrap="square"/>
                    <a:lstStyle/>
                    <a:p>
                      <a:pPr algn="ctr" fontAlgn="ctr"/>
                      <a:r>
                        <a:rPr lang="en-IN" sz="2000" b="1" i="0" u="none" strike="noStrike">
                          <a:solidFill>
                            <a:schemeClr val="tx1"/>
                          </a:solidFill>
                          <a:latin typeface="Arial" panose="020b0604020202020204" pitchFamily="34" charset="0"/>
                          <a:cs typeface="Arial" panose="020b0604020202020204" pitchFamily="34" charset="0"/>
                        </a:rPr>
                        <a:t>217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7"/>
                  </a:ext>
                </a:extLst>
              </a:tr>
            </a:tbl>
          </a:graphicData>
        </a:graphic>
      </p:graphicFrame>
      <p:sp>
        <p:nvSpPr>
          <p:cNvPr id="10" name="Title 9"/>
          <p:cNvSpPr>
            <a:spLocks noGrp="1"/>
          </p:cNvSpPr>
          <p:nvPr>
            <p:ph type="title"/>
          </p:nvPr>
        </p:nvSpPr>
        <p:spPr>
          <a:xfrm>
            <a:off x="1723695" y="1018372"/>
            <a:ext cx="8744607" cy="794091"/>
          </a:xfrm>
        </p:spPr>
        <p:txBody>
          <a:bodyPr>
            <a:normAutofit fontScale="90000"/>
          </a:bodyPr>
          <a:lstStyle/>
          <a:p>
            <a:r>
              <a:rPr lang="en-US" sz="3200" err="1"/>
              <a:t>Tầm quan trọng của Nhuộm đúng từ lần đầu tiên </a:t>
            </a:r>
            <a:endParaRPr lang="en-IN" sz="3200"/>
          </a:p>
        </p:txBody>
      </p:sp>
    </p:spTree>
    <p:extLst>
      <p:ext uri="{BB962C8B-B14F-4D97-AF65-F5344CB8AC3E}">
        <p14:creationId xmlns:p14="http://schemas.microsoft.com/office/powerpoint/2010/main" val="485194437"/>
      </p:ext>
    </p:ext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ED1F6E42-E92E-435B-9099-5F0C27E1AA2D}"/>
              </a:ext>
            </a:extLst>
          </p:cNvPr>
          <p:cNvSpPr>
            <a:spLocks noGrp="1"/>
          </p:cNvSpPr>
          <p:nvPr>
            <p:ph type="title"/>
          </p:nvPr>
        </p:nvSpPr>
        <p:spPr>
          <a:xfrm>
            <a:off x="360978" y="1073111"/>
            <a:ext cx="7886700" cy="430887"/>
          </a:xfrm>
        </p:spPr>
        <p:txBody>
          <a:bodyPr/>
          <a:lstStyle/>
          <a:p>
            <a:r>
              <a:rPr lang="vi-VN"/>
              <a:t>Nhuộm với </a:t>
            </a:r>
            <a:r>
              <a:rPr lang="en-US"/>
              <a:t>dung tỷ</a:t>
            </a:r>
            <a:r>
              <a:rPr lang="vi-VN"/>
              <a:t> thấp </a:t>
            </a:r>
          </a:p>
        </p:txBody>
      </p:sp>
      <p:sp>
        <p:nvSpPr>
          <p:cNvPr id="3" name="Content Placeholder 2">
            <a:extLst>
              <a:ext uri="{FF2B5EF4-FFF2-40B4-BE49-F238E27FC236}">
                <a16:creationId xmlns:a16="http://schemas.microsoft.com/office/drawing/2014/main" id="{B6B69E6C-1A4B-40EA-A247-10F2037E6F63}"/>
              </a:ext>
            </a:extLst>
          </p:cNvPr>
          <p:cNvSpPr>
            <a:spLocks noGrp="1"/>
          </p:cNvSpPr>
          <p:nvPr>
            <p:ph type="body" idx="1"/>
          </p:nvPr>
        </p:nvSpPr>
        <p:spPr>
          <a:xfrm>
            <a:off x="1152300" y="1840775"/>
            <a:ext cx="9131184" cy="5159148"/>
          </a:xfrm>
          <a:prstGeom prst="rect">
            <a:avLst/>
          </a:prstGeom>
        </p:spPr>
        <p:txBody>
          <a:bodyPr>
            <a:normAutofit lnSpcReduction="10000"/>
          </a:bodyPr>
          <a:lstStyle/>
          <a:p>
            <a:pPr marL="380990" indent="-380990">
              <a:lnSpc>
                <a:spcPct val="114000"/>
              </a:lnSpc>
              <a:spcBef>
                <a:spcPts val="800"/>
              </a:spcBef>
              <a:spcAft>
                <a:spcPts val="800"/>
              </a:spcAft>
              <a:buFont typeface="Arial" panose="020b0604020202020204" pitchFamily="34" charset="0"/>
              <a:buChar char="•"/>
            </a:pPr>
            <a:r>
              <a:rPr lang="vi-VN" sz="2133"/>
              <a:t>Máy nhuộm với</a:t>
            </a:r>
            <a:r>
              <a:rPr lang="en-US" sz="2133"/>
              <a:t> dung tỷ </a:t>
            </a:r>
            <a:r>
              <a:rPr lang="vi-VN" sz="2133"/>
              <a:t>thấp (máy </a:t>
            </a:r>
            <a:r>
              <a:rPr lang="en-US" sz="2133"/>
              <a:t>nhuộm</a:t>
            </a:r>
            <a:r>
              <a:rPr lang="vi-VN" sz="2133"/>
              <a:t> khí) sử dụng khí nén thay vì nước</a:t>
            </a:r>
            <a:r>
              <a:rPr lang="en-US" sz="2133"/>
              <a:t>.</a:t>
            </a:r>
          </a:p>
          <a:p>
            <a:pPr marL="380990" indent="-380990">
              <a:lnSpc>
                <a:spcPct val="114000"/>
              </a:lnSpc>
              <a:spcBef>
                <a:spcPts val="800"/>
              </a:spcBef>
              <a:spcAft>
                <a:spcPts val="800"/>
              </a:spcAft>
              <a:buFont typeface="Arial" panose="020b0604020202020204" pitchFamily="34" charset="0"/>
              <a:buChar char="•"/>
            </a:pPr>
            <a:r>
              <a:rPr lang="en-US" sz="2133"/>
              <a:t>Giảm sử dụng nước và hóa chất</a:t>
            </a:r>
          </a:p>
          <a:p>
            <a:pPr marL="380990" indent="-380990">
              <a:lnSpc>
                <a:spcPct val="114000"/>
              </a:lnSpc>
              <a:spcBef>
                <a:spcPts val="800"/>
              </a:spcBef>
              <a:spcAft>
                <a:spcPts val="800"/>
              </a:spcAft>
              <a:buFont typeface="Arial" panose="020b0604020202020204" pitchFamily="34" charset="0"/>
              <a:buChar char="•"/>
            </a:pPr>
            <a:r>
              <a:rPr lang="en-US" sz="2133"/>
              <a:t>Dung tỷ </a:t>
            </a:r>
            <a:r>
              <a:rPr lang="vi-VN" sz="2133"/>
              <a:t>bằng 1: 3 hoặc 1: 4, so với các máy cũ 1: 8 hoặc thậm chí 1:12.</a:t>
            </a:r>
            <a:endParaRPr lang="en-US" sz="2133"/>
          </a:p>
          <a:p>
            <a:pPr marL="380990" indent="-380990">
              <a:lnSpc>
                <a:spcPct val="114000"/>
              </a:lnSpc>
              <a:spcBef>
                <a:spcPts val="800"/>
              </a:spcBef>
              <a:spcAft>
                <a:spcPts val="800"/>
              </a:spcAft>
              <a:buFont typeface="Arial" panose="020b0604020202020204" pitchFamily="34" charset="0"/>
              <a:buChar char="•"/>
            </a:pPr>
            <a:r>
              <a:rPr lang="vi-VN" sz="2133"/>
              <a:t>Máy nhuộm</a:t>
            </a:r>
            <a:r>
              <a:rPr lang="en-US" sz="2133"/>
              <a:t> khí</a:t>
            </a:r>
            <a:r>
              <a:rPr lang="vi-VN" sz="2133"/>
              <a:t>, </a:t>
            </a:r>
            <a:r>
              <a:rPr lang="en-US" sz="2133" err="1"/>
              <a:t>nhuộm Evenflow</a:t>
            </a:r>
            <a:r>
              <a:rPr lang="vi-VN" sz="2133"/>
              <a:t>, và các máy nhuộm có </a:t>
            </a:r>
            <a:r>
              <a:rPr lang="en-US" sz="2133"/>
              <a:t>dung tỷ </a:t>
            </a:r>
            <a:r>
              <a:rPr lang="vi-VN" sz="2133"/>
              <a:t>thấp khác có thể tiết kiệm được</a:t>
            </a:r>
            <a:endParaRPr lang="en-US" sz="2133"/>
          </a:p>
          <a:p>
            <a:pPr marL="722295" indent="-352417">
              <a:lnSpc>
                <a:spcPct val="114000"/>
              </a:lnSpc>
              <a:spcBef>
                <a:spcPts val="800"/>
              </a:spcBef>
              <a:spcAft>
                <a:spcPts val="800"/>
              </a:spcAft>
              <a:buFont typeface="Courier New" panose="02070309020205020404" pitchFamily="49" charset="0"/>
              <a:buChar char="o"/>
            </a:pPr>
            <a:r>
              <a:rPr lang="vi-VN" sz="2133"/>
              <a:t>Khoảng 50% lượng nước,</a:t>
            </a:r>
            <a:endParaRPr lang="en-US" sz="2133"/>
          </a:p>
          <a:p>
            <a:pPr marL="722295" indent="-352417">
              <a:lnSpc>
                <a:spcPct val="114000"/>
              </a:lnSpc>
              <a:spcBef>
                <a:spcPts val="800"/>
              </a:spcBef>
              <a:spcAft>
                <a:spcPts val="800"/>
              </a:spcAft>
              <a:buFont typeface="Courier New" panose="02070309020205020404" pitchFamily="49" charset="0"/>
              <a:buChar char="o"/>
            </a:pPr>
            <a:r>
              <a:rPr lang="vi-VN" sz="2133"/>
              <a:t>Khoảng 15% hơi nước, và</a:t>
            </a:r>
            <a:endParaRPr lang="en-US" sz="2133"/>
          </a:p>
          <a:p>
            <a:pPr marL="722295" indent="-352417">
              <a:lnSpc>
                <a:spcPct val="114000"/>
              </a:lnSpc>
              <a:spcBef>
                <a:spcPts val="800"/>
              </a:spcBef>
              <a:spcAft>
                <a:spcPts val="800"/>
              </a:spcAft>
              <a:buFont typeface="Courier New" panose="02070309020205020404" pitchFamily="49" charset="0"/>
              <a:buChar char="o"/>
            </a:pPr>
            <a:r>
              <a:rPr lang="vi-VN" sz="2133"/>
              <a:t>15 đến 50% các chất phụ trợ được sử dụng trong quá trình nhuộm,</a:t>
            </a:r>
            <a:endParaRPr lang="en-US" sz="2133"/>
          </a:p>
          <a:p>
            <a:pPr marL="722295" indent="-352417">
              <a:lnSpc>
                <a:spcPct val="114000"/>
              </a:lnSpc>
              <a:spcBef>
                <a:spcPts val="800"/>
              </a:spcBef>
              <a:spcAft>
                <a:spcPts val="800"/>
              </a:spcAft>
              <a:buFont typeface="Courier New" panose="02070309020205020404" pitchFamily="49" charset="0"/>
              <a:buChar char="o"/>
            </a:pPr>
            <a:r>
              <a:rPr lang="en-US" sz="2133"/>
              <a:t>Tiết kiệm 2 đến 3 giờ thời gian sản xuất cho  mỗi mẻ nhuộm.</a:t>
            </a:r>
          </a:p>
        </p:txBody>
      </p:sp>
    </p:spTree>
    <p:extLst>
      <p:ext uri="{BB962C8B-B14F-4D97-AF65-F5344CB8AC3E}">
        <p14:creationId xmlns:p14="http://schemas.microsoft.com/office/powerpoint/2010/main" val="3349522559"/>
      </p:ext>
    </p:ext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6122DCFA-0B04-43F1-BF1F-907294387AFB}"/>
              </a:ext>
            </a:extLst>
          </p:cNvPr>
          <p:cNvSpPr>
            <a:spLocks noGrp="1"/>
          </p:cNvSpPr>
          <p:nvPr>
            <p:ph type="title"/>
          </p:nvPr>
        </p:nvSpPr>
        <p:spPr>
          <a:xfrm>
            <a:off x="521539" y="997389"/>
            <a:ext cx="10972800" cy="495200"/>
          </a:xfrm>
          <a:noFill/>
        </p:spPr>
        <p:txBody>
          <a:bodyPr spcFirstLastPara="1" vert="horz" wrap="square" lIns="91440" tIns="45720" rIns="91440" bIns="45720" rtlCol="0" anchor="ctr" anchorCtr="0">
            <a:normAutofit fontScale="90000"/>
          </a:bodyPr>
          <a:lstStyle/>
          <a:p>
            <a:r>
              <a:rPr lang="en-US"/>
              <a:t>Nhuộm dung tỷ thấp</a:t>
            </a:r>
            <a:endParaRPr lang="en-IN"/>
          </a:p>
        </p:txBody>
      </p:sp>
      <p:sp>
        <p:nvSpPr>
          <p:cNvPr id="8" name="Content Placeholder 7">
            <a:extLst>
              <a:ext uri="{FF2B5EF4-FFF2-40B4-BE49-F238E27FC236}">
                <a16:creationId xmlns:a16="http://schemas.microsoft.com/office/drawing/2014/main" id="{9250DD13-D8D1-4DA6-8D21-0522A16317B8}"/>
              </a:ext>
            </a:extLst>
          </p:cNvPr>
          <p:cNvSpPr>
            <a:spLocks noGrp="1"/>
          </p:cNvSpPr>
          <p:nvPr>
            <p:ph type="body" idx="1"/>
          </p:nvPr>
        </p:nvSpPr>
        <p:spPr>
          <a:xfrm>
            <a:off x="521539" y="1492589"/>
            <a:ext cx="4857151" cy="2528249"/>
          </a:xfrm>
          <a:prstGeom prst="rect">
            <a:avLst/>
          </a:prstGeom>
        </p:spPr>
        <p:txBody>
          <a:bodyPr>
            <a:normAutofit fontScale="85000" lnSpcReduction="20000"/>
          </a:bodyPr>
          <a:lstStyle/>
          <a:p>
            <a:r>
              <a:rPr lang="en-US" b="1">
                <a:solidFill>
                  <a:schemeClr val="tx1"/>
                </a:solidFill>
              </a:rPr>
              <a:t>Air Jet:</a:t>
            </a:r>
            <a:endParaRPr lang="en-US" b="1"/>
          </a:p>
          <a:p>
            <a:pPr marL="380990" indent="-380990">
              <a:lnSpc>
                <a:spcPct val="145000"/>
              </a:lnSpc>
              <a:buFont typeface="Arial" panose="020b0604020202020204" pitchFamily="34" charset="0"/>
              <a:buChar char="•"/>
            </a:pPr>
            <a:r>
              <a:rPr lang="en-US"/>
              <a:t>P</a:t>
            </a:r>
            <a:r>
              <a:rPr lang="vi-VN"/>
              <a:t>hát triển các máy sử dụng cuộn </a:t>
            </a:r>
            <a:r>
              <a:rPr lang="en-US"/>
              <a:t>r</a:t>
            </a:r>
            <a:r>
              <a:rPr lang="vi-VN"/>
              <a:t>ời kết hợp của khí </a:t>
            </a:r>
            <a:r>
              <a:rPr lang="en-US" err="1"/>
              <a:t>phun ở </a:t>
            </a:r>
            <a:r>
              <a:rPr lang="vi-VN"/>
              <a:t>áp suất cao</a:t>
            </a:r>
            <a:r>
              <a:rPr lang="en-US"/>
              <a:t>.</a:t>
            </a:r>
          </a:p>
          <a:p>
            <a:pPr marL="380990" indent="-380990">
              <a:lnSpc>
                <a:spcPct val="145000"/>
              </a:lnSpc>
              <a:buFont typeface="Arial" panose="020b0604020202020204" pitchFamily="34" charset="0"/>
              <a:buChar char="•"/>
            </a:pPr>
            <a:r>
              <a:rPr lang="en-US" err="1"/>
              <a:t>Thuốc </a:t>
            </a:r>
            <a:r>
              <a:rPr lang="vi-VN"/>
              <a:t>nhuộm được phun lên vải </a:t>
            </a:r>
            <a:r>
              <a:rPr lang="en-US" err="1"/>
              <a:t>với</a:t>
            </a:r>
            <a:r>
              <a:rPr lang="vi-VN"/>
              <a:t> một lớp sương mịn</a:t>
            </a:r>
            <a:r>
              <a:rPr lang="en-US"/>
              <a:t>. </a:t>
            </a:r>
          </a:p>
          <a:p>
            <a:pPr marL="380990" indent="-380990">
              <a:lnSpc>
                <a:spcPct val="145000"/>
              </a:lnSpc>
              <a:buFont typeface="Arial" panose="020b0604020202020204" pitchFamily="34" charset="0"/>
              <a:buChar char="•"/>
            </a:pPr>
            <a:r>
              <a:rPr lang="en-US"/>
              <a:t>Dung tỷ </a:t>
            </a:r>
            <a:r>
              <a:rPr lang="vi-VN"/>
              <a:t>thấp nhất trên thị trường:</a:t>
            </a:r>
            <a:endParaRPr lang="en-US"/>
          </a:p>
          <a:p>
            <a:pPr marL="992693" indent="-380990">
              <a:lnSpc>
                <a:spcPct val="145000"/>
              </a:lnSpc>
              <a:buFont typeface="Courier New" panose="02070309020205020404" pitchFamily="49" charset="0"/>
              <a:buChar char="o"/>
            </a:pPr>
            <a:r>
              <a:rPr lang="en-US" err="1"/>
              <a:t>Sợi nhân tạo xấp xỉ 1: 2,</a:t>
            </a:r>
          </a:p>
          <a:p>
            <a:pPr marL="992693" indent="-380990">
              <a:lnSpc>
                <a:spcPct val="145000"/>
              </a:lnSpc>
              <a:buFont typeface="Courier New" panose="02070309020205020404" pitchFamily="49" charset="0"/>
              <a:buChar char="o"/>
            </a:pPr>
            <a:r>
              <a:rPr lang="en-US" err="1"/>
              <a:t>Sợi tự nhiên 1: 3 đến 1: 4, tùy thuộc vào sản phẩm và cấu trúc.</a:t>
            </a:r>
          </a:p>
          <a:p>
            <a:endParaRPr lang="en-US"/>
          </a:p>
        </p:txBody>
      </p:sp>
      <p:pic>
        <p:nvPicPr>
          <p:cNvPr id="5" name="Picture 4">
            <a:extLst>
              <a:ext uri="{FF2B5EF4-FFF2-40B4-BE49-F238E27FC236}">
                <a16:creationId xmlns:a16="http://schemas.microsoft.com/office/drawing/2014/main" id="{29D8C44C-0AC8-4566-99FD-7A038ACB27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41586" y="3830139"/>
            <a:ext cx="3131945" cy="2676177"/>
          </a:xfrm>
          <a:prstGeom prst="rect">
            <a:avLst/>
          </a:prstGeom>
        </p:spPr>
      </p:pic>
      <p:sp>
        <p:nvSpPr>
          <p:cNvPr id="7" name="Rectangle 6">
            <a:extLst>
              <a:ext uri="{FF2B5EF4-FFF2-40B4-BE49-F238E27FC236}">
                <a16:creationId xmlns:a16="http://schemas.microsoft.com/office/drawing/2014/main" id="{A61E2EB9-878D-4A02-82A3-696EE18317BA}"/>
              </a:ext>
            </a:extLst>
          </p:cNvPr>
          <p:cNvSpPr/>
          <p:nvPr/>
        </p:nvSpPr>
        <p:spPr>
          <a:xfrm>
            <a:off x="2335878" y="1999010"/>
            <a:ext cx="184731" cy="307777"/>
          </a:xfrm>
          <a:prstGeom prst="rect">
            <a:avLst/>
          </a:prstGeom>
        </p:spPr>
        <p:txBody>
          <a:bodyPr wrap="none">
            <a:spAutoFit/>
          </a:bodyPr>
          <a:lstStyle/>
          <a:p>
            <a:endParaRPr lang="en-IN" sz="1400"/>
          </a:p>
        </p:txBody>
      </p:sp>
      <p:sp>
        <p:nvSpPr>
          <p:cNvPr id="9" name="Content Placeholder 2">
            <a:extLst>
              <a:ext uri="{FF2B5EF4-FFF2-40B4-BE49-F238E27FC236}">
                <a16:creationId xmlns:a16="http://schemas.microsoft.com/office/drawing/2014/main" id="{FD0732E8-5377-4810-AC62-33ECB53B1A05}"/>
              </a:ext>
            </a:extLst>
          </p:cNvPr>
          <p:cNvSpPr txBox="1"/>
          <p:nvPr/>
        </p:nvSpPr>
        <p:spPr>
          <a:xfrm>
            <a:off x="6779509" y="5168228"/>
            <a:ext cx="4714831" cy="1901821"/>
          </a:xfrm>
          <a:prstGeom prst="rect">
            <a:avLst/>
          </a:prstGeom>
        </p:spPr>
        <p:txBody>
          <a:bodyPr wrap="square" lIns="0" tIns="0" rIns="0" bIns="0">
            <a:normAutofit fontScale="70000" lnSpcReduction="20000"/>
          </a:bodyPr>
          <a:lstStyle>
            <a:lvl1pPr marL="0">
              <a:defRPr b="0" i="0">
                <a:solidFill>
                  <a:schemeClr val="tx1"/>
                </a:solidFill>
                <a:latin typeface="Arial" panose="020b0604020202020204" pitchFamily="34" charset="0"/>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a:lstStyle>
          <a:p>
            <a:pPr marL="380990" indent="-380990">
              <a:lnSpc>
                <a:spcPct val="150000"/>
              </a:lnSpc>
              <a:buClrTx/>
              <a:buFont typeface="Arial" panose="020b0604020202020204" pitchFamily="34" charset="0"/>
              <a:buChar char="•"/>
            </a:pPr>
            <a:r>
              <a:rPr lang="vi-VN" sz="2200">
                <a:ea typeface="Calibri" panose="020f0502020204030204" pitchFamily="34" charset="0"/>
                <a:cs typeface="Kalinga" panose="020b0502040204020203" pitchFamily="34" charset="0"/>
              </a:rPr>
              <a:t>AM-ICD trang bị một </a:t>
            </a:r>
            <a:r>
              <a:rPr lang="vi-VN" sz="2200" b="1">
                <a:solidFill>
                  <a:schemeClr val="accent2">
                    <a:lumMod val="75000"/>
                  </a:schemeClr>
                </a:solidFill>
                <a:ea typeface="Calibri" panose="020f0502020204030204" pitchFamily="34" charset="0"/>
                <a:cs typeface="Kalinga" panose="020b0502040204020203" pitchFamily="34" charset="0"/>
              </a:rPr>
              <a:t>băng tải để vận chuyển các loại vải </a:t>
            </a:r>
            <a:r>
              <a:rPr lang="vi-VN" sz="2200">
                <a:ea typeface="Calibri" panose="020f0502020204030204" pitchFamily="34" charset="0"/>
                <a:cs typeface="Kalinga" panose="020b0502040204020203" pitchFamily="34" charset="0"/>
              </a:rPr>
              <a:t>cho phép nó đạt được </a:t>
            </a:r>
            <a:r>
              <a:rPr lang="en-US" sz="2200">
                <a:ea typeface="Calibri" panose="020f0502020204030204" pitchFamily="34" charset="0"/>
                <a:cs typeface="Kalinga" panose="020b0502040204020203" pitchFamily="34" charset="0"/>
              </a:rPr>
              <a:t>dung tỷ</a:t>
            </a:r>
            <a:r>
              <a:rPr lang="vi-VN" sz="2200">
                <a:ea typeface="Calibri" panose="020f0502020204030204" pitchFamily="34" charset="0"/>
                <a:cs typeface="Kalinga" panose="020b0502040204020203" pitchFamily="34" charset="0"/>
              </a:rPr>
              <a:t> cực kỳ thấp.</a:t>
            </a:r>
            <a:endParaRPr lang="en-US" sz="2200">
              <a:ea typeface="Calibri" panose="020f0502020204030204" pitchFamily="34" charset="0"/>
              <a:cs typeface="Kalinga" panose="020b0502040204020203" pitchFamily="34" charset="0"/>
            </a:endParaRPr>
          </a:p>
          <a:p>
            <a:pPr marL="380990" indent="-380990">
              <a:lnSpc>
                <a:spcPct val="150000"/>
              </a:lnSpc>
              <a:buClrTx/>
              <a:buFont typeface="Arial" panose="020b0604020202020204" pitchFamily="34" charset="0"/>
              <a:buChar char="•"/>
            </a:pPr>
            <a:r>
              <a:rPr lang="en-US" sz="2200">
                <a:ea typeface="Calibri" panose="020f0502020204030204" pitchFamily="34" charset="0"/>
                <a:cs typeface="Kalinga" panose="020b0502040204020203" pitchFamily="34" charset="0"/>
              </a:rPr>
              <a:t>Các máy AM-ICD loại </a:t>
            </a:r>
            <a:r>
              <a:rPr lang="en-US" sz="2200" b="1">
                <a:solidFill>
                  <a:schemeClr val="accent2">
                    <a:lumMod val="75000"/>
                  </a:schemeClr>
                </a:solidFill>
                <a:ea typeface="Calibri" panose="020f0502020204030204" pitchFamily="34" charset="0"/>
                <a:cs typeface="Kalinga" panose="020b0502040204020203" pitchFamily="34" charset="0"/>
              </a:rPr>
              <a:t>bỏ sự cần thiết phải có máy nhuộm riêng biệt cho cotton và polyester</a:t>
            </a:r>
          </a:p>
        </p:txBody>
      </p:sp>
      <p:pic>
        <p:nvPicPr>
          <p:cNvPr id="10" name="Picture 9" descr="C:\Users\Archak\AppData\Local\Microsoft\Windows\INetCache\Content.Word\耗水量比較圖中英文_2016.10.12.jpg">
            <a:extLst>
              <a:ext uri="{FF2B5EF4-FFF2-40B4-BE49-F238E27FC236}">
                <a16:creationId xmlns:a16="http://schemas.microsoft.com/office/drawing/2014/main" id="{881CBA25-5785-4E21-9077-4B2F98F58284}"/>
              </a:ext>
            </a:extLst>
          </p:cNvPr>
          <p:cNvPicPr/>
          <p:nvPr/>
        </p:nvPicPr>
        <p:blipFill>
          <a:blip r:embed="rId4">
            <a:extLst>
              <a:ext uri="{28A0092B-C50C-407E-A947-70E740481C1C}">
                <a14:useLocalDpi xmlns:a14="http://schemas.microsoft.com/office/drawing/2010/main"/>
              </a:ext>
            </a:extLst>
          </a:blip>
          <a:srcRect l="1777" t="12848" r="3170"/>
          <a:stretch>
            <a:fillRect/>
          </a:stretch>
        </p:blipFill>
        <p:spPr bwMode="auto">
          <a:xfrm>
            <a:off x="6985885" y="982049"/>
            <a:ext cx="4367915" cy="2069783"/>
          </a:xfrm>
          <a:prstGeom prst="rect">
            <a:avLst/>
          </a:prstGeom>
          <a:noFill/>
          <a:ln>
            <a:noFill/>
          </a:ln>
          <a:extLst>
            <a:ext uri="{53640926-AAD7-44D8-BBD7-CCE9431645EC}">
              <a14:shadowObscured xmlns:a14="http://schemas.microsoft.com/office/drawing/2010/main"/>
            </a:ext>
          </a:extLst>
        </p:spPr>
      </p:pic>
      <p:pic>
        <p:nvPicPr>
          <p:cNvPr id="11" name="Picture 10">
            <a:extLst>
              <a:ext uri="{FF2B5EF4-FFF2-40B4-BE49-F238E27FC236}">
                <a16:creationId xmlns:a16="http://schemas.microsoft.com/office/drawing/2014/main" id="{88851326-B546-4DAD-9630-8F871F765348}"/>
              </a:ext>
            </a:extLst>
          </p:cNvPr>
          <p:cNvPicPr/>
          <p:nvPr/>
        </p:nvPicPr>
        <p:blipFill>
          <a:blip r:embed="rId5">
            <a:extLst>
              <a:ext uri="{28A0092B-C50C-407E-A947-70E740481C1C}">
                <a14:useLocalDpi xmlns:a14="http://schemas.microsoft.com/office/drawing/2010/main"/>
              </a:ext>
            </a:extLst>
          </a:blip>
          <a:srcRect l="9575" t="82412" r="4594" b="2609"/>
          <a:stretch>
            <a:fillRect/>
          </a:stretch>
        </p:blipFill>
        <p:spPr bwMode="auto">
          <a:xfrm>
            <a:off x="6858702" y="3159119"/>
            <a:ext cx="4635637" cy="190182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73432075"/>
      </p:ext>
    </p:ext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DBE9CC02-93F5-4AEC-BD3D-D4BB960BDD7B}"/>
              </a:ext>
            </a:extLst>
          </p:cNvPr>
          <p:cNvSpPr>
            <a:spLocks noGrp="1"/>
          </p:cNvSpPr>
          <p:nvPr>
            <p:ph type="title"/>
          </p:nvPr>
        </p:nvSpPr>
        <p:spPr/>
        <p:txBody>
          <a:bodyPr/>
          <a:lstStyle/>
          <a:p>
            <a:r>
              <a:rPr lang="en-US" err="1"/>
              <a:t>Nhuộm không n</a:t>
            </a:r>
            <a:r>
              <a:rPr lang="vi-VN"/>
              <a:t>ư</a:t>
            </a:r>
            <a:r>
              <a:rPr lang="en-US" err="1"/>
              <a:t>ớc</a:t>
            </a:r>
            <a:endParaRPr lang="en-IN"/>
          </a:p>
        </p:txBody>
      </p:sp>
      <p:sp>
        <p:nvSpPr>
          <p:cNvPr id="7" name="Content Placeholder 6">
            <a:extLst>
              <a:ext uri="{FF2B5EF4-FFF2-40B4-BE49-F238E27FC236}">
                <a16:creationId xmlns:a16="http://schemas.microsoft.com/office/drawing/2014/main" id="{4B29B9A2-DE0F-4F90-B7D9-85605AF56FA6}"/>
              </a:ext>
            </a:extLst>
          </p:cNvPr>
          <p:cNvSpPr>
            <a:spLocks noGrp="1"/>
          </p:cNvSpPr>
          <p:nvPr>
            <p:ph type="body" idx="1"/>
          </p:nvPr>
        </p:nvSpPr>
        <p:spPr>
          <a:xfrm>
            <a:off x="1149457" y="1976221"/>
            <a:ext cx="5668395" cy="3038521"/>
          </a:xfrm>
          <a:prstGeom prst="rect">
            <a:avLst/>
          </a:prstGeom>
        </p:spPr>
        <p:txBody>
          <a:bodyPr>
            <a:normAutofit lnSpcReduction="10000"/>
          </a:bodyPr>
          <a:lstStyle/>
          <a:p>
            <a:pPr marL="380990" indent="-380990">
              <a:spcAft>
                <a:spcPts val="1800"/>
              </a:spcAft>
              <a:buFont typeface="Arial" panose="020b0604020202020204" pitchFamily="34" charset="0"/>
              <a:buChar char="•"/>
            </a:pPr>
            <a:r>
              <a:rPr lang="en-IN" err="1"/>
              <a:t>Thuốc nhuộm hòa tan tự nhiên</a:t>
            </a:r>
            <a:endParaRPr lang="en-IN"/>
          </a:p>
          <a:p>
            <a:pPr marL="380990" indent="-380990">
              <a:spcAft>
                <a:spcPts val="1800"/>
              </a:spcAft>
              <a:buFont typeface="Arial" panose="020b0604020202020204" pitchFamily="34" charset="0"/>
              <a:buChar char="•"/>
            </a:pPr>
            <a:r>
              <a:rPr lang="en-IN"/>
              <a:t>Do thuốc nhuộm dễ dàng khuếch tán nên làm giãn n</a:t>
            </a:r>
            <a:r>
              <a:rPr lang="en-US"/>
              <a:t>ở các </a:t>
            </a:r>
            <a:r>
              <a:rPr lang="en-IN"/>
              <a:t>s</a:t>
            </a:r>
            <a:r>
              <a:rPr lang="en-US" err="1"/>
              <a:t>ợi Polyme </a:t>
            </a:r>
            <a:endParaRPr lang="en-IN"/>
          </a:p>
          <a:p>
            <a:pPr marL="380990" indent="-380990">
              <a:spcAft>
                <a:spcPts val="1800"/>
              </a:spcAft>
              <a:buFont typeface="Arial" panose="020b0604020202020204" pitchFamily="34" charset="0"/>
              <a:buChar char="•"/>
            </a:pPr>
            <a:r>
              <a:rPr lang="en-IN" err="1"/>
              <a:t>Đảm bảo thuốc nhuộm ngấm sâu</a:t>
            </a:r>
            <a:endParaRPr lang="en-IN"/>
          </a:p>
          <a:p>
            <a:pPr marL="380990" indent="-380990">
              <a:spcAft>
                <a:spcPts val="1800"/>
              </a:spcAft>
              <a:buFont typeface="Arial" panose="020b0604020202020204" pitchFamily="34" charset="0"/>
              <a:buChar char="•"/>
            </a:pPr>
            <a:r>
              <a:rPr lang="vi-VN"/>
              <a:t>Hiệu quả màu sắc c</a:t>
            </a:r>
            <a:r>
              <a:rPr lang="en-US"/>
              <a:t>ho</a:t>
            </a:r>
            <a:r>
              <a:rPr lang="vi-VN"/>
              <a:t> các polyme kỵ nước.</a:t>
            </a:r>
            <a:endParaRPr lang="en-IN"/>
          </a:p>
          <a:p>
            <a:pPr marL="380990" indent="-380990">
              <a:spcAft>
                <a:spcPts val="1800"/>
              </a:spcAft>
              <a:buFont typeface="Arial" panose="020b0604020202020204" pitchFamily="34" charset="0"/>
              <a:buChar char="•"/>
            </a:pPr>
            <a:r>
              <a:rPr lang="en-US"/>
              <a:t>CO</a:t>
            </a:r>
            <a:r>
              <a:rPr lang="en-US" baseline="-25000"/>
              <a:t>2</a:t>
            </a:r>
            <a:r>
              <a:rPr lang="en-US"/>
              <a:t> </a:t>
            </a:r>
            <a:r>
              <a:rPr lang="vi-VN"/>
              <a:t>nhuộm sợi PES và PP đã được phát triển trên quy mô công nghiệp</a:t>
            </a:r>
            <a:endParaRPr lang="en-IN"/>
          </a:p>
        </p:txBody>
      </p:sp>
      <p:pic>
        <p:nvPicPr>
          <p:cNvPr id="11" name="Picture 10">
            <a:extLst>
              <a:ext uri="{FF2B5EF4-FFF2-40B4-BE49-F238E27FC236}">
                <a16:creationId xmlns:a16="http://schemas.microsoft.com/office/drawing/2014/main" id="{20582517-CD83-45D8-9EFE-479E14EA7B2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12161" y="1673292"/>
            <a:ext cx="3655839" cy="3128555"/>
          </a:xfrm>
          <a:prstGeom prst="rect">
            <a:avLst/>
          </a:prstGeom>
        </p:spPr>
      </p:pic>
      <p:sp>
        <p:nvSpPr>
          <p:cNvPr id="3" name="Rectangle 2">
            <a:extLst>
              <a:ext uri="{FF2B5EF4-FFF2-40B4-BE49-F238E27FC236}">
                <a16:creationId xmlns:a16="http://schemas.microsoft.com/office/drawing/2014/main" id="{EC275DF6-6C89-43D5-91A5-70E26BF185B2}"/>
              </a:ext>
            </a:extLst>
          </p:cNvPr>
          <p:cNvSpPr/>
          <p:nvPr/>
        </p:nvSpPr>
        <p:spPr>
          <a:xfrm>
            <a:off x="1524000" y="5317671"/>
            <a:ext cx="9144000" cy="797078"/>
          </a:xfrm>
          <a:prstGeom prst="rect">
            <a:avLst/>
          </a:prstGeom>
          <a:solidFill>
            <a:schemeClr val="accent6">
              <a:lumMod val="60000"/>
              <a:lumOff val="40000"/>
            </a:schemeClr>
          </a:solidFill>
        </p:spPr>
        <p:txBody>
          <a:bodyPr wrap="square">
            <a:spAutoFit/>
          </a:bodyPr>
          <a:lstStyle/>
          <a:p>
            <a:pPr algn="ctr">
              <a:lnSpc>
                <a:spcPct val="120000"/>
              </a:lnSpc>
              <a:spcAft>
                <a:spcPts val="1800"/>
              </a:spcAft>
            </a:pPr>
            <a:r>
              <a:rPr lang="en-US" sz="2000" b="1"/>
              <a:t>CO</a:t>
            </a:r>
            <a:r>
              <a:rPr lang="en-US" sz="2000" b="1" baseline="-25000"/>
              <a:t>2</a:t>
            </a:r>
            <a:r>
              <a:rPr lang="en-US" sz="2000" b="1"/>
              <a:t> </a:t>
            </a:r>
            <a:r>
              <a:rPr lang="vi-VN" sz="2000" b="1"/>
              <a:t>có lợi thế hơn các loại khí khác là không dễ cháy, không nổ và không độc hại.</a:t>
            </a:r>
            <a:endParaRPr lang="en-IN" sz="1400" b="1"/>
          </a:p>
        </p:txBody>
      </p:sp>
    </p:spTree>
    <p:extLst>
      <p:ext uri="{BB962C8B-B14F-4D97-AF65-F5344CB8AC3E}">
        <p14:creationId xmlns:p14="http://schemas.microsoft.com/office/powerpoint/2010/main" val="2995542578"/>
      </p:ext>
    </p:ext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510F9517-2D54-4B77-8158-36D78D28EA5C}"/>
              </a:ext>
            </a:extLst>
          </p:cNvPr>
          <p:cNvSpPr>
            <a:spLocks noGrp="1"/>
          </p:cNvSpPr>
          <p:nvPr>
            <p:ph type="title"/>
          </p:nvPr>
        </p:nvSpPr>
        <p:spPr/>
        <p:txBody>
          <a:bodyPr>
            <a:normAutofit/>
          </a:bodyPr>
          <a:lstStyle/>
          <a:p>
            <a:r>
              <a:rPr lang="en-US"/>
              <a:t>N</a:t>
            </a:r>
            <a:r>
              <a:rPr lang="vi-VN"/>
              <a:t>huộm</a:t>
            </a:r>
            <a:r>
              <a:rPr lang="en-US"/>
              <a:t> không n</a:t>
            </a:r>
            <a:r>
              <a:rPr lang="vi-VN"/>
              <a:t>ư</a:t>
            </a:r>
            <a:r>
              <a:rPr lang="en-US" err="1"/>
              <a:t>ớc – Nike &amp; Dyecoo</a:t>
            </a:r>
            <a:endParaRPr lang="en-IN"/>
          </a:p>
        </p:txBody>
      </p:sp>
      <p:sp>
        <p:nvSpPr>
          <p:cNvPr id="4" name="Slide Number Placeholder 3">
            <a:extLst>
              <a:ext uri="{FF2B5EF4-FFF2-40B4-BE49-F238E27FC236}">
                <a16:creationId xmlns:a16="http://schemas.microsoft.com/office/drawing/2014/main" id="{3A82E617-4B96-45D6-B05A-C741FDFF8439}"/>
              </a:ext>
            </a:extLst>
          </p:cNvPr>
          <p:cNvSpPr>
            <a:spLocks noGrp="1"/>
          </p:cNvSpPr>
          <p:nvPr>
            <p:ph type="sldNum" sz="quarter" idx="4294967295"/>
          </p:nvPr>
        </p:nvSpPr>
        <p:spPr>
          <a:prstGeom prst="rect">
            <a:avLst/>
          </a:prstGeom>
        </p:spPr>
        <p:txBody>
          <a:bodyPr vert="horz" lIns="121920" tIns="60960" rIns="121920" bIns="60960" rtlCol="0" anchor="ctr"/>
          <a:lstStyle>
            <a:defPPr>
              <a:defRPr lang="en-US"/>
            </a:defPPr>
            <a:lvl1pPr marL="0" algn="r" defTabSz="609585" rtl="0" eaLnBrk="1" latinLnBrk="0" hangingPunct="1">
              <a:defRPr sz="1600" kern="1200">
                <a:solidFill>
                  <a:schemeClr val="tx1">
                    <a:tint val="75000"/>
                  </a:schemeClr>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fld id="{A2FD7E86-2FB4-4D01-945C-E4CD709E1ADD}" type="slidenum">
              <a:rPr lang="vi-VN" smtClean="0"/>
              <a:t>29</a:t>
            </a:fld>
            <a:endParaRPr lang="vi-VN"/>
          </a:p>
        </p:txBody>
      </p:sp>
      <p:pic>
        <p:nvPicPr>
          <p:cNvPr id="7" name="Content Placeholder 6">
            <a:extLst>
              <a:ext uri="{FF2B5EF4-FFF2-40B4-BE49-F238E27FC236}">
                <a16:creationId xmlns:a16="http://schemas.microsoft.com/office/drawing/2014/main" id="{C22851AC-1196-429D-BF1F-300332910B60}"/>
              </a:ext>
            </a:extLst>
          </p:cNvPr>
          <p:cNvPicPr>
            <a:picLocks noGrp="1" noChangeAspect="1"/>
          </p:cNvPicPr>
          <p:nvPr>
            <p:ph idx="4294967295"/>
          </p:nvPr>
        </p:nvPicPr>
        <p:blipFill>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0" y="2062163"/>
            <a:ext cx="5821363" cy="3273425"/>
          </a:xfrm>
          <a:prstGeom prst="rect">
            <a:avLst/>
          </a:prstGeom>
        </p:spPr>
      </p:pic>
      <p:graphicFrame>
        <p:nvGraphicFramePr>
          <p:cNvPr id="5" name="表格 1">
            <a:extLst>
              <a:ext uri="{FF2B5EF4-FFF2-40B4-BE49-F238E27FC236}">
                <a16:creationId xmlns:a16="http://schemas.microsoft.com/office/drawing/2014/main" id="{CEE406AE-6E30-4337-B6EA-5C771A839535}"/>
              </a:ext>
            </a:extLst>
          </p:cNvPr>
          <p:cNvGraphicFramePr>
            <a:graphicFrameLocks noGrp="1"/>
          </p:cNvGraphicFramePr>
          <p:nvPr>
            <p:extLst>
              <p:ext uri="{D42A27DB-BD31-4B8C-83A1-F6EECF244321}">
                <p14:modId xmlns:p14="http://schemas.microsoft.com/office/powerpoint/2010/main" val="3447704390"/>
              </p:ext>
            </p:extLst>
          </p:nvPr>
        </p:nvGraphicFramePr>
        <p:xfrm>
          <a:off x="6266193" y="1655347"/>
          <a:ext cx="5820874" cy="4332139"/>
        </p:xfrm>
        <a:graphic>
          <a:graphicData uri="http://schemas.openxmlformats.org/drawingml/2006/table">
            <a:tbl>
              <a:tblPr firstRow="1" bandRow="1">
                <a:tableStyleId>{F5AB1C69-6EDB-4FF4-983F-18BD219EF322}</a:tableStyleId>
              </a:tblPr>
              <a:tblGrid>
                <a:gridCol w="2910437">
                  <a:extLst>
                    <a:ext uri="{9D8B030D-6E8A-4147-A177-3AD203B41FA5}">
                      <a16:colId xmlns:a16="http://schemas.microsoft.com/office/drawing/2014/main" val="1788956959"/>
                    </a:ext>
                  </a:extLst>
                </a:gridCol>
                <a:gridCol w="2910437">
                  <a:extLst>
                    <a:ext uri="{9D8B030D-6E8A-4147-A177-3AD203B41FA5}">
                      <a16:colId xmlns:a16="http://schemas.microsoft.com/office/drawing/2014/main" val="979714593"/>
                    </a:ext>
                  </a:extLst>
                </a:gridCol>
              </a:tblGrid>
              <a:tr h="1053549">
                <a:tc>
                  <a:txBody>
                    <a:bodyPr vert="horz" wrap="square"/>
                    <a:lstStyle/>
                    <a:p>
                      <a:pPr marL="0" marR="0" lvl="0" indent="0" algn="ctr" defTabSz="456879" rtl="0" eaLnBrk="1" fontAlgn="auto" latinLnBrk="0" hangingPunct="1">
                        <a:lnSpc>
                          <a:spcPct val="100000"/>
                        </a:lnSpc>
                        <a:spcBef>
                          <a:spcPct val="0"/>
                        </a:spcBef>
                        <a:spcAft>
                          <a:spcPct val="0"/>
                        </a:spcAft>
                        <a:buClrTx/>
                        <a:buSzTx/>
                        <a:buFontTx/>
                        <a:buNone/>
                        <a:defRPr/>
                      </a:pPr>
                      <a:r>
                        <a:rPr lang="en-US" altLang="zh-TW" sz="2100">
                          <a:solidFill>
                            <a:schemeClr val="bg1"/>
                          </a:solidFill>
                        </a:rPr>
                        <a:t>Nhuộm không n</a:t>
                      </a:r>
                      <a:r>
                        <a:rPr lang="vi-VN" altLang="zh-TW" sz="2100">
                          <a:solidFill>
                            <a:schemeClr val="bg1"/>
                          </a:solidFill>
                        </a:rPr>
                        <a:t>ư</a:t>
                      </a:r>
                      <a:r>
                        <a:rPr lang="en-US" altLang="zh-TW" sz="2100" err="1">
                          <a:solidFill>
                            <a:schemeClr val="bg1"/>
                          </a:solidFill>
                        </a:rPr>
                        <a:t>ớc của PES</a:t>
                      </a:r>
                      <a:endParaRPr lang="en-US" altLang="zh-TW" sz="2100">
                        <a:solidFill>
                          <a:schemeClr val="bg1"/>
                        </a:solidFill>
                        <a:latin typeface="Arial" panose="020b0604020202020204" pitchFamily="34" charset="0"/>
                        <a:cs typeface="Arial" panose="020b0604020202020204" pitchFamily="34" charset="0"/>
                      </a:endParaRPr>
                    </a:p>
                    <a:p>
                      <a:pPr marL="0" marR="0" lvl="0" indent="0" algn="ctr" defTabSz="456879" rtl="0" eaLnBrk="1" fontAlgn="auto" latinLnBrk="0" hangingPunct="1">
                        <a:lnSpc>
                          <a:spcPct val="100000"/>
                        </a:lnSpc>
                        <a:spcBef>
                          <a:spcPct val="0"/>
                        </a:spcBef>
                        <a:spcAft>
                          <a:spcPct val="0"/>
                        </a:spcAft>
                        <a:buClrTx/>
                        <a:buSzTx/>
                        <a:buFontTx/>
                        <a:buNone/>
                        <a:defRPr/>
                      </a:pPr>
                      <a:endParaRPr lang="en-US" altLang="zh-TW" sz="2100" err="1">
                        <a:solidFill>
                          <a:schemeClr val="bg1"/>
                        </a:solidFill>
                        <a:latin typeface="Arial" panose="020b0604020202020204" pitchFamily="34" charset="0"/>
                        <a:cs typeface="Arial" panose="020b0604020202020204" pitchFamily="34" charset="0"/>
                      </a:endParaRPr>
                    </a:p>
                  </a:txBody>
                  <a:tcPr marL="78191" marR="78191" marT="39095" marB="39095"/>
                </a:tc>
                <a:tc>
                  <a:txBody>
                    <a:bodyPr vert="horz" wrap="square"/>
                    <a:lstStyle/>
                    <a:p>
                      <a:pPr marL="0" marR="0" lvl="0" indent="0" algn="ctr" defTabSz="456879" rtl="0" eaLnBrk="1" fontAlgn="auto" latinLnBrk="0" hangingPunct="1">
                        <a:lnSpc>
                          <a:spcPct val="100000"/>
                        </a:lnSpc>
                        <a:spcBef>
                          <a:spcPct val="0"/>
                        </a:spcBef>
                        <a:spcAft>
                          <a:spcPct val="0"/>
                        </a:spcAft>
                        <a:buClrTx/>
                        <a:buSzTx/>
                        <a:buFontTx/>
                        <a:buNone/>
                        <a:defRPr/>
                      </a:pPr>
                      <a:r>
                        <a:rPr lang="en-US" altLang="zh-TW" sz="2100">
                          <a:latin typeface="Arial" panose="020b0604020202020204" pitchFamily="34" charset="0"/>
                          <a:cs typeface="Arial" panose="020b0604020202020204" pitchFamily="34" charset="0"/>
                        </a:rPr>
                        <a:t>Nhuộm với CO</a:t>
                      </a:r>
                      <a:r>
                        <a:rPr lang="en-US" altLang="zh-TW" sz="2100" baseline="-25000">
                          <a:latin typeface="Arial" panose="020b0604020202020204" pitchFamily="34" charset="0"/>
                          <a:cs typeface="Arial" panose="020b0604020202020204" pitchFamily="34" charset="0"/>
                        </a:rPr>
                        <a:t>2</a:t>
                      </a:r>
                      <a:r>
                        <a:rPr lang="en-US" altLang="zh-TW" sz="2100">
                          <a:latin typeface="Arial" panose="020b0604020202020204" pitchFamily="34" charset="0"/>
                          <a:cs typeface="Arial" panose="020b0604020202020204" pitchFamily="34" charset="0"/>
                        </a:rPr>
                        <a:t> </a:t>
                      </a:r>
                    </a:p>
                    <a:p>
                      <a:pPr marL="0" marR="0" lvl="0" indent="0" algn="ctr" defTabSz="456879" rtl="0" eaLnBrk="1" fontAlgn="auto" latinLnBrk="0" hangingPunct="1">
                        <a:lnSpc>
                          <a:spcPct val="100000"/>
                        </a:lnSpc>
                        <a:spcBef>
                          <a:spcPct val="0"/>
                        </a:spcBef>
                        <a:spcAft>
                          <a:spcPct val="0"/>
                        </a:spcAft>
                        <a:buClrTx/>
                        <a:buSzTx/>
                        <a:buFontTx/>
                        <a:buNone/>
                        <a:defRPr/>
                      </a:pPr>
                      <a:r>
                        <a:rPr lang="en-US" altLang="zh-TW" sz="1600">
                          <a:solidFill>
                            <a:schemeClr val="bg1"/>
                          </a:solidFill>
                          <a:latin typeface="Arial" panose="020b0604020202020204" pitchFamily="34" charset="0"/>
                          <a:cs typeface="Arial" panose="020b0604020202020204" pitchFamily="34" charset="0"/>
                        </a:rPr>
                        <a:t>Các lợi ích sinh thái/Nhuộm</a:t>
                      </a:r>
                      <a:endParaRPr lang="zh-TW" altLang="en-US" sz="1600">
                        <a:latin typeface="Arial" panose="020b0604020202020204" pitchFamily="34" charset="0"/>
                        <a:cs typeface="Arial" panose="020b0604020202020204" pitchFamily="34" charset="0"/>
                      </a:endParaRPr>
                    </a:p>
                  </a:txBody>
                  <a:tcPr marL="78191" marR="78191" marT="39095" marB="39095"/>
                </a:tc>
                <a:extLst>
                  <a:ext uri="{0D108BD9-81ED-4DB2-BD59-A6C34878D82A}">
                    <a16:rowId xmlns:a16="http://schemas.microsoft.com/office/drawing/2014/main" val="2515951872"/>
                  </a:ext>
                </a:extLst>
              </a:tr>
              <a:tr h="3207469">
                <a:tc>
                  <a:txBody>
                    <a:bodyPr vert="horz" wrap="square"/>
                    <a:lstStyle/>
                    <a:p>
                      <a:pPr marL="457200" indent="-457200" eaLnBrk="1" hangingPunct="1">
                        <a:lnSpc>
                          <a:spcPct val="100000"/>
                        </a:lnSpc>
                        <a:spcBef>
                          <a:spcPct val="0"/>
                        </a:spcBef>
                        <a:spcAft>
                          <a:spcPts val="600"/>
                        </a:spcAft>
                        <a:buFont typeface="Arial" panose="020b0604020202020204" pitchFamily="34" charset="0"/>
                        <a:buChar char="•"/>
                      </a:pPr>
                      <a:r>
                        <a:rPr lang="vi-VN" altLang="zh-TW" sz="2100" b="0">
                          <a:latin typeface="Arial" panose="020b0604020202020204" pitchFamily="34" charset="0"/>
                          <a:cs typeface="Arial" panose="020b0604020202020204" pitchFamily="34" charset="0"/>
                        </a:rPr>
                        <a:t>Không sử dụng nước</a:t>
                      </a:r>
                      <a:endParaRPr lang="en-US" altLang="zh-TW" sz="2100" b="0">
                        <a:latin typeface="Arial" panose="020b0604020202020204" pitchFamily="34" charset="0"/>
                        <a:cs typeface="Arial" panose="020b0604020202020204" pitchFamily="34" charset="0"/>
                      </a:endParaRPr>
                    </a:p>
                    <a:p>
                      <a:pPr marL="457200" indent="-457200" eaLnBrk="1" hangingPunct="1">
                        <a:lnSpc>
                          <a:spcPct val="100000"/>
                        </a:lnSpc>
                        <a:spcBef>
                          <a:spcPct val="0"/>
                        </a:spcBef>
                        <a:spcAft>
                          <a:spcPts val="600"/>
                        </a:spcAft>
                        <a:buFont typeface="Arial" panose="020b0604020202020204" pitchFamily="34" charset="0"/>
                        <a:buChar char="•"/>
                      </a:pPr>
                      <a:r>
                        <a:rPr lang="en-US" altLang="zh-TW" sz="2100" b="0" err="1">
                          <a:latin typeface="Arial" panose="020b0604020202020204" pitchFamily="34" charset="0"/>
                          <a:cs typeface="Arial" panose="020b0604020202020204" pitchFamily="34" charset="0"/>
                        </a:rPr>
                        <a:t>Không n</a:t>
                      </a:r>
                      <a:r>
                        <a:rPr lang="vi-VN" altLang="zh-TW" sz="2100" b="0">
                          <a:latin typeface="Arial" panose="020b0604020202020204" pitchFamily="34" charset="0"/>
                          <a:cs typeface="Arial" panose="020b0604020202020204" pitchFamily="34" charset="0"/>
                        </a:rPr>
                        <a:t>ư</a:t>
                      </a:r>
                      <a:r>
                        <a:rPr lang="en-US" altLang="zh-TW" sz="2100" b="0" err="1">
                          <a:latin typeface="Arial" panose="020b0604020202020204" pitchFamily="34" charset="0"/>
                          <a:cs typeface="Arial" panose="020b0604020202020204" pitchFamily="34" charset="0"/>
                        </a:rPr>
                        <a:t>ớc thải</a:t>
                      </a:r>
                      <a:endParaRPr lang="en-US" altLang="zh-TW" sz="2100" b="0">
                        <a:latin typeface="Arial" panose="020b0604020202020204" pitchFamily="34" charset="0"/>
                        <a:cs typeface="Arial" panose="020b0604020202020204" pitchFamily="34" charset="0"/>
                      </a:endParaRPr>
                    </a:p>
                    <a:p>
                      <a:pPr marL="457200" indent="-457200" eaLnBrk="1" hangingPunct="1">
                        <a:lnSpc>
                          <a:spcPct val="100000"/>
                        </a:lnSpc>
                        <a:spcBef>
                          <a:spcPct val="0"/>
                        </a:spcBef>
                        <a:spcAft>
                          <a:spcPts val="600"/>
                        </a:spcAft>
                        <a:buFont typeface="Arial" panose="020b0604020202020204" pitchFamily="34" charset="0"/>
                        <a:buChar char="•"/>
                      </a:pPr>
                      <a:r>
                        <a:rPr lang="en-GB" altLang="zh-TW" sz="2100" b="0" err="1">
                          <a:latin typeface="Arial" panose="020b0604020202020204" pitchFamily="34" charset="0"/>
                          <a:cs typeface="Arial" panose="020b0604020202020204" pitchFamily="34" charset="0"/>
                        </a:rPr>
                        <a:t>Giảm đến 50%-75</a:t>
                      </a:r>
                      <a:r>
                        <a:rPr lang="en-US" altLang="zh-TW" sz="2100" b="0">
                          <a:latin typeface="Arial" panose="020b0604020202020204" pitchFamily="34" charset="0"/>
                          <a:cs typeface="Arial" panose="020b0604020202020204" pitchFamily="34" charset="0"/>
                        </a:rPr>
                        <a:t>% </a:t>
                      </a:r>
                      <a:r>
                        <a:rPr lang="en-GB" altLang="zh-TW" sz="2100" b="0">
                          <a:latin typeface="Arial" panose="020b0604020202020204" pitchFamily="34" charset="0"/>
                          <a:cs typeface="Arial" panose="020b0604020202020204" pitchFamily="34" charset="0"/>
                        </a:rPr>
                        <a:t>l</a:t>
                      </a:r>
                      <a:r>
                        <a:rPr lang="vi-VN" altLang="zh-TW" sz="2100" b="0">
                          <a:latin typeface="Arial" panose="020b0604020202020204" pitchFamily="34" charset="0"/>
                          <a:cs typeface="Arial" panose="020b0604020202020204" pitchFamily="34" charset="0"/>
                        </a:rPr>
                        <a:t>ư</a:t>
                      </a:r>
                      <a:r>
                        <a:rPr lang="en-US" altLang="zh-TW" sz="2100" b="0" err="1">
                          <a:latin typeface="Arial" panose="020b0604020202020204" pitchFamily="34" charset="0"/>
                          <a:cs typeface="Arial" panose="020b0604020202020204" pitchFamily="34" charset="0"/>
                        </a:rPr>
                        <a:t>ợng khí thải</a:t>
                      </a:r>
                      <a:r>
                        <a:rPr lang="en-GB" altLang="zh-TW" sz="2100" b="0">
                          <a:latin typeface="Arial" panose="020b0604020202020204" pitchFamily="34" charset="0"/>
                          <a:cs typeface="Arial" panose="020b0604020202020204" pitchFamily="34" charset="0"/>
                        </a:rPr>
                        <a:t> CO</a:t>
                      </a:r>
                      <a:r>
                        <a:rPr lang="en-GB" altLang="zh-TW" sz="2100" b="0" baseline="-25000">
                          <a:latin typeface="Arial" panose="020b0604020202020204" pitchFamily="34" charset="0"/>
                          <a:cs typeface="Arial" panose="020b0604020202020204" pitchFamily="34" charset="0"/>
                        </a:rPr>
                        <a:t>2</a:t>
                      </a:r>
                      <a:endParaRPr lang="en-US" altLang="zh-TW" sz="2100" b="0">
                        <a:latin typeface="Arial" panose="020b0604020202020204" pitchFamily="34" charset="0"/>
                        <a:cs typeface="Arial" panose="020b0604020202020204" pitchFamily="34" charset="0"/>
                      </a:endParaRPr>
                    </a:p>
                    <a:p>
                      <a:pPr marL="457200" indent="-457200" eaLnBrk="1" hangingPunct="1">
                        <a:lnSpc>
                          <a:spcPct val="100000"/>
                        </a:lnSpc>
                        <a:spcBef>
                          <a:spcPct val="0"/>
                        </a:spcBef>
                        <a:spcAft>
                          <a:spcPts val="600"/>
                        </a:spcAft>
                        <a:buFont typeface="Arial" panose="020b0604020202020204" pitchFamily="34" charset="0"/>
                        <a:buChar char="•"/>
                      </a:pPr>
                      <a:r>
                        <a:rPr lang="en-US" altLang="zh-TW" sz="2100" b="0">
                          <a:latin typeface="Arial" panose="020b0604020202020204" pitchFamily="34" charset="0"/>
                          <a:cs typeface="Arial" panose="020b0604020202020204" pitchFamily="34" charset="0"/>
                        </a:rPr>
                        <a:t>Không hóa chất</a:t>
                      </a:r>
                      <a:endParaRPr lang="en-US" altLang="zh-TW" sz="2100">
                        <a:latin typeface="Arial" panose="020b0604020202020204" pitchFamily="34" charset="0"/>
                        <a:cs typeface="Arial" panose="020b0604020202020204" pitchFamily="34" charset="0"/>
                      </a:endParaRPr>
                    </a:p>
                  </a:txBody>
                  <a:tcPr marL="78191" marR="78191" marT="39095" marB="39095"/>
                </a:tc>
                <a:tc>
                  <a:txBody>
                    <a:bodyPr vert="horz" wrap="square"/>
                    <a:lstStyle/>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en-US" altLang="zh-TW" sz="1500">
                        <a:latin typeface="Arial" panose="020b0604020202020204" pitchFamily="34" charset="0"/>
                        <a:cs typeface="Arial" panose="020b0604020202020204" pitchFamily="34" charset="0"/>
                      </a:endParaRPr>
                    </a:p>
                    <a:p>
                      <a:endParaRPr lang="zh-TW" altLang="en-US" sz="1500">
                        <a:latin typeface="Arial" panose="020b0604020202020204" pitchFamily="34" charset="0"/>
                        <a:cs typeface="Arial" panose="020b0604020202020204" pitchFamily="34" charset="0"/>
                      </a:endParaRPr>
                    </a:p>
                  </a:txBody>
                  <a:tcPr marL="78191" marR="78191" marT="39095" marB="39095"/>
                </a:tc>
                <a:extLst>
                  <a:ext uri="{0D108BD9-81ED-4DB2-BD59-A6C34878D82A}">
                    <a16:rowId xmlns:a16="http://schemas.microsoft.com/office/drawing/2014/main" val="3289767394"/>
                  </a:ext>
                </a:extLst>
              </a:tr>
            </a:tbl>
          </a:graphicData>
        </a:graphic>
      </p:graphicFrame>
      <p:pic>
        <p:nvPicPr>
          <p:cNvPr id="6" name="Picture 5">
            <a:extLst>
              <a:ext uri="{FF2B5EF4-FFF2-40B4-BE49-F238E27FC236}">
                <a16:creationId xmlns:a16="http://schemas.microsoft.com/office/drawing/2014/main" id="{81F97FB4-104A-4E93-8351-5201C1878FBC}"/>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9129053" y="3111267"/>
            <a:ext cx="2959264" cy="2375436"/>
          </a:xfrm>
          <a:prstGeom prst="rect">
            <a:avLst/>
          </a:prstGeom>
        </p:spPr>
      </p:pic>
    </p:spTree>
    <p:extLst>
      <p:ext uri="{BB962C8B-B14F-4D97-AF65-F5344CB8AC3E}">
        <p14:creationId xmlns:p14="http://schemas.microsoft.com/office/powerpoint/2010/main" val="3837402305"/>
      </p:ext>
    </p:ext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466DED21-6270-11DB-D56A-8ED8DBC52309}"/>
              </a:ext>
            </a:extLst>
          </p:cNvPr>
          <p:cNvSpPr>
            <a:spLocks noGrp="1"/>
          </p:cNvSpPr>
          <p:nvPr>
            <p:ph type="title"/>
          </p:nvPr>
        </p:nvSpPr>
        <p:spPr>
          <a:xfrm>
            <a:off x="609600" y="-2066976"/>
            <a:ext cx="10972800" cy="495200"/>
          </a:xfrm>
        </p:spPr>
        <p:txBody>
          <a:bodyPr/>
          <a:lstStyle/>
          <a:p>
            <a:pPr algn="ctr"/>
            <a:r>
              <a:rPr lang="en-US">
                <a:solidFill>
                  <a:srgbClr val="337177"/>
                </a:solidFill>
              </a:rPr>
              <a:t>NỘI DUNG</a:t>
            </a:r>
            <a:endParaRPr lang="en-VN">
              <a:solidFill>
                <a:srgbClr val="337177"/>
              </a:solidFill>
            </a:endParaRPr>
          </a:p>
        </p:txBody>
      </p:sp>
      <p:sp>
        <p:nvSpPr>
          <p:cNvPr id="4" name="TextBox 3">
            <a:extLst>
              <a:ext uri="{FF2B5EF4-FFF2-40B4-BE49-F238E27FC236}">
                <a16:creationId xmlns:a16="http://schemas.microsoft.com/office/drawing/2014/main" id="{023501B1-D39B-50AB-32D8-F7B2DD27FE9F}"/>
              </a:ext>
            </a:extLst>
          </p:cNvPr>
          <p:cNvSpPr txBox="1"/>
          <p:nvPr/>
        </p:nvSpPr>
        <p:spPr>
          <a:xfrm>
            <a:off x="1740928" y="2562729"/>
            <a:ext cx="8012672" cy="2001061"/>
          </a:xfrm>
          <a:prstGeom prst="rect">
            <a:avLst/>
          </a:prstGeom>
          <a:noFill/>
        </p:spPr>
        <p:txBody>
          <a:bodyPr wrap="square">
            <a:spAutoFit/>
          </a:bodyPr>
          <a:lstStyle/>
          <a:p>
            <a:pPr marL="533387" indent="-533387">
              <a:lnSpc>
                <a:spcPct val="150000"/>
              </a:lnSpc>
              <a:buClr>
                <a:schemeClr val="accent1">
                  <a:lumMod val="50000"/>
                </a:schemeClr>
              </a:buClr>
              <a:buFont typeface="+mj-lt"/>
              <a:buAutoNum type="romanUcPeriod"/>
            </a:pPr>
            <a:r>
              <a:rPr lang="vi-VN" sz="2133" b="1">
                <a:solidFill>
                  <a:schemeClr val="accent1">
                    <a:lumMod val="50000"/>
                  </a:schemeClr>
                </a:solidFill>
              </a:rPr>
              <a:t>Cơ hội hiệu quả năng lượng trong sản xuất sợi
Cơ hội hiệu quả năng lượng trong chế biến ướt
Cơ hội hiệu quả năng lượng trong sản xuất hàng may mặc</a:t>
            </a:r>
            <a:endParaRPr lang="en-US" sz="2133" b="1">
              <a:solidFill>
                <a:schemeClr val="accent1">
                  <a:lumMod val="50000"/>
                </a:schemeClr>
              </a:solidFill>
            </a:endParaRPr>
          </a:p>
        </p:txBody>
      </p:sp>
    </p:spTree>
    <p:extLst>
      <p:ext uri="{BB962C8B-B14F-4D97-AF65-F5344CB8AC3E}">
        <p14:creationId xmlns:p14="http://schemas.microsoft.com/office/powerpoint/2010/main" val="3247390457"/>
      </p:ext>
    </p:ext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C5FED3B2-9F5C-4FC3-ACB4-CC2EEB27B5E8}"/>
              </a:ext>
            </a:extLst>
          </p:cNvPr>
          <p:cNvSpPr>
            <a:spLocks noGrp="1"/>
          </p:cNvSpPr>
          <p:nvPr>
            <p:ph type="title"/>
          </p:nvPr>
        </p:nvSpPr>
        <p:spPr/>
        <p:txBody>
          <a:bodyPr spcFirstLastPara="1" vert="horz" wrap="square" lIns="91440" tIns="45720" rIns="91440" bIns="45720" rtlCol="0" anchor="ctr" anchorCtr="0">
            <a:normAutofit fontScale="90000"/>
          </a:bodyPr>
          <a:lstStyle/>
          <a:p>
            <a:pPr algn="ctr"/>
            <a:r>
              <a:rPr lang="en-US" err="1"/>
              <a:t>Các p</a:t>
            </a:r>
            <a:r>
              <a:rPr lang="vi-VN"/>
              <a:t>hương pháp tiếp cận bền vững: </a:t>
            </a:r>
            <a:r>
              <a:rPr lang="en-US"/>
              <a:t>G</a:t>
            </a:r>
            <a:r>
              <a:rPr lang="vi-VN"/>
              <a:t>iải pháp </a:t>
            </a:r>
            <a:r>
              <a:rPr lang="en-US"/>
              <a:t>n</a:t>
            </a:r>
            <a:r>
              <a:rPr lang="vi-VN"/>
              <a:t>huộm (Dope)</a:t>
            </a:r>
            <a:endParaRPr lang="en-IN"/>
          </a:p>
        </p:txBody>
      </p:sp>
      <p:pic>
        <p:nvPicPr>
          <p:cNvPr id="4" name="Content Placeholder 3">
            <a:extLst>
              <a:ext uri="{FF2B5EF4-FFF2-40B4-BE49-F238E27FC236}">
                <a16:creationId xmlns:a16="http://schemas.microsoft.com/office/drawing/2014/main" id="{E44FE2E9-D792-424D-B59A-72B2479A7144}"/>
              </a:ext>
            </a:extLst>
          </p:cNvPr>
          <p:cNvPicPr>
            <a:picLocks noGrp="1" noChangeAspect="1"/>
          </p:cNvPicPr>
          <p:nvPr>
            <p:ph idx="4294967295"/>
          </p:nvPr>
        </p:nvPicPr>
        <p:blipFill>
          <a:blip r:embed="rId3">
            <a:extLst>
              <a:ext uri="{28A0092B-C50C-407E-A947-70E740481C1C}">
                <a14:useLocalDpi xmlns:a14="http://schemas.microsoft.com/office/drawing/2010/main"/>
              </a:ext>
            </a:extLst>
          </a:blip>
          <a:stretch>
            <a:fillRect/>
          </a:stretch>
        </p:blipFill>
        <p:spPr>
          <a:xfrm>
            <a:off x="0" y="1973263"/>
            <a:ext cx="3157538" cy="4557712"/>
          </a:xfrm>
          <a:prstGeom prst="rect">
            <a:avLst/>
          </a:prstGeom>
        </p:spPr>
      </p:pic>
      <p:sp>
        <p:nvSpPr>
          <p:cNvPr id="5" name="Rectangle 4">
            <a:extLst>
              <a:ext uri="{FF2B5EF4-FFF2-40B4-BE49-F238E27FC236}">
                <a16:creationId xmlns:a16="http://schemas.microsoft.com/office/drawing/2014/main" id="{BE9A5370-A46D-46C1-ADEF-896B3A93734B}"/>
              </a:ext>
            </a:extLst>
          </p:cNvPr>
          <p:cNvSpPr/>
          <p:nvPr/>
        </p:nvSpPr>
        <p:spPr>
          <a:xfrm>
            <a:off x="4835898" y="1982853"/>
            <a:ext cx="5538841" cy="1345048"/>
          </a:xfrm>
          <a:prstGeom prst="rect">
            <a:avLst/>
          </a:prstGeom>
        </p:spPr>
        <p:txBody>
          <a:bodyPr wrap="square">
            <a:spAutoFit/>
          </a:bodyPr>
          <a:lstStyle/>
          <a:p>
            <a:pPr marL="285744" indent="-285744">
              <a:lnSpc>
                <a:spcPct val="150000"/>
              </a:lnSpc>
              <a:buFont typeface="Wingdings" panose="05000000000000000000" pitchFamily="2" charset="2"/>
              <a:buChar char="§"/>
            </a:pPr>
            <a:r>
              <a:rPr lang="vi-VN" sz="1400"/>
              <a:t>Sợi được ép đùn với các sắc tố đã được bao gồm, vì vậy không cần</a:t>
            </a:r>
            <a:r>
              <a:rPr lang="en-US" sz="1400"/>
              <a:t> </a:t>
            </a:r>
            <a:r>
              <a:rPr lang="en-US" sz="1400" err="1">
                <a:latin typeface="Arial" panose="020b0604020202020204" pitchFamily="34" charset="0"/>
                <a:cs typeface="Arial" panose="020b0604020202020204" pitchFamily="34" charset="0"/>
              </a:rPr>
              <a:t>thêm</a:t>
            </a:r>
            <a:r>
              <a:rPr lang="vi-VN" sz="1400"/>
              <a:t> bước nhuộm riêng</a:t>
            </a:r>
            <a:r>
              <a:rPr lang="en-US" sz="1400"/>
              <a:t>.</a:t>
            </a:r>
            <a:endParaRPr lang="en-IN" sz="1400">
              <a:latin typeface="Arial" panose="020b0604020202020204" pitchFamily="34" charset="0"/>
            </a:endParaRPr>
          </a:p>
          <a:p>
            <a:pPr marL="285744" indent="-285744">
              <a:lnSpc>
                <a:spcPct val="150000"/>
              </a:lnSpc>
              <a:buFont typeface="Wingdings" panose="05000000000000000000" pitchFamily="2" charset="2"/>
              <a:buChar char="§"/>
            </a:pPr>
            <a:r>
              <a:rPr lang="vi-VN" sz="1400"/>
              <a:t>Màu được kết hợp trong sợi</a:t>
            </a:r>
            <a:endParaRPr lang="en-US" sz="1400"/>
          </a:p>
          <a:p>
            <a:pPr marL="285744" indent="-285744">
              <a:lnSpc>
                <a:spcPct val="150000"/>
              </a:lnSpc>
              <a:buFont typeface="Wingdings" panose="05000000000000000000" pitchFamily="2" charset="2"/>
              <a:buChar char="§"/>
            </a:pPr>
            <a:r>
              <a:rPr lang="en-US" sz="1400" err="1">
                <a:latin typeface="Arial" panose="020b0604020202020204" pitchFamily="34" charset="0"/>
                <a:cs typeface="Arial" panose="020b0604020202020204" pitchFamily="34" charset="0"/>
              </a:rPr>
              <a:t>Các sợi </a:t>
            </a:r>
            <a:r>
              <a:rPr lang="vi-VN" sz="1400"/>
              <a:t>màu chống hóa chất, thuốc tẩy và thậm chí là phai màu</a:t>
            </a:r>
            <a:endParaRPr lang="en-IN" sz="1400"/>
          </a:p>
        </p:txBody>
      </p:sp>
      <p:pic>
        <p:nvPicPr>
          <p:cNvPr id="7" name="Picture 6">
            <a:extLst>
              <a:ext uri="{FF2B5EF4-FFF2-40B4-BE49-F238E27FC236}">
                <a16:creationId xmlns:a16="http://schemas.microsoft.com/office/drawing/2014/main" id="{BE232A52-D831-4F22-8D49-383F82D7BC17}"/>
              </a:ext>
            </a:extLst>
          </p:cNvPr>
          <p:cNvPicPr>
            <a:picLocks noChangeAspect="1"/>
          </p:cNvPicPr>
          <p:nvPr/>
        </p:nvPicPr>
        <p:blipFill>
          <a:blip r:embed="rId4"/>
          <a:stretch>
            <a:fillRect/>
          </a:stretch>
        </p:blipFill>
        <p:spPr>
          <a:xfrm>
            <a:off x="5094979" y="4430397"/>
            <a:ext cx="5538840" cy="2090081"/>
          </a:xfrm>
          <a:prstGeom prst="rect">
            <a:avLst/>
          </a:prstGeom>
        </p:spPr>
      </p:pic>
      <p:pic>
        <p:nvPicPr>
          <p:cNvPr id="8" name="Picture 7">
            <a:extLst>
              <a:ext uri="{FF2B5EF4-FFF2-40B4-BE49-F238E27FC236}">
                <a16:creationId xmlns:a16="http://schemas.microsoft.com/office/drawing/2014/main" id="{C2692D3C-B346-4837-918A-F96275549B5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864399" y="4201176"/>
            <a:ext cx="2769421" cy="633303"/>
          </a:xfrm>
          <a:prstGeom prst="rect">
            <a:avLst/>
          </a:prstGeom>
        </p:spPr>
      </p:pic>
    </p:spTree>
    <p:extLst>
      <p:ext uri="{BB962C8B-B14F-4D97-AF65-F5344CB8AC3E}">
        <p14:creationId xmlns:p14="http://schemas.microsoft.com/office/powerpoint/2010/main" val="632045020"/>
      </p:ext>
    </p:extLst>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A6141F36-B3B0-4C9F-B4C2-053DC522895F}"/>
              </a:ext>
            </a:extLst>
          </p:cNvPr>
          <p:cNvSpPr>
            <a:spLocks noGrp="1"/>
          </p:cNvSpPr>
          <p:nvPr>
            <p:ph type="title"/>
          </p:nvPr>
        </p:nvSpPr>
        <p:spPr>
          <a:xfrm>
            <a:off x="609600" y="1077519"/>
            <a:ext cx="10972800" cy="495200"/>
          </a:xfrm>
        </p:spPr>
        <p:txBody>
          <a:bodyPr/>
          <a:lstStyle/>
          <a:p>
            <a:r>
              <a:rPr lang="en-US"/>
              <a:t>N</a:t>
            </a:r>
            <a:r>
              <a:rPr lang="vi-VN"/>
              <a:t>huộm </a:t>
            </a:r>
            <a:r>
              <a:rPr lang="en-US"/>
              <a:t>X</a:t>
            </a:r>
            <a:r>
              <a:rPr lang="vi-VN"/>
              <a:t>anh hơn</a:t>
            </a:r>
            <a:endParaRPr lang="en-IN"/>
          </a:p>
        </p:txBody>
      </p:sp>
      <p:sp>
        <p:nvSpPr>
          <p:cNvPr id="3" name="Content Placeholder 2">
            <a:extLst>
              <a:ext uri="{FF2B5EF4-FFF2-40B4-BE49-F238E27FC236}">
                <a16:creationId xmlns:a16="http://schemas.microsoft.com/office/drawing/2014/main" id="{9F1F6851-4699-4B00-9E05-633D03C05250}"/>
              </a:ext>
            </a:extLst>
          </p:cNvPr>
          <p:cNvSpPr>
            <a:spLocks noGrp="1"/>
          </p:cNvSpPr>
          <p:nvPr>
            <p:ph type="body" idx="1"/>
          </p:nvPr>
        </p:nvSpPr>
        <p:spPr>
          <a:xfrm>
            <a:off x="609600" y="1665655"/>
            <a:ext cx="4332780" cy="3702619"/>
          </a:xfrm>
          <a:prstGeom prst="rect">
            <a:avLst/>
          </a:prstGeom>
        </p:spPr>
        <p:txBody>
          <a:bodyPr>
            <a:normAutofit fontScale="77500" lnSpcReduction="20000"/>
          </a:bodyPr>
          <a:lstStyle/>
          <a:p>
            <a:pPr>
              <a:lnSpc>
                <a:spcPct val="170000"/>
              </a:lnSpc>
            </a:pPr>
            <a:r>
              <a:rPr lang="vi-VN"/>
              <a:t>Quy trình sinh học chủ yếu dựa trên các enzym</a:t>
            </a:r>
            <a:r>
              <a:rPr lang="en-US"/>
              <a:t>:</a:t>
            </a:r>
          </a:p>
          <a:p>
            <a:pPr marL="380990" indent="-380990">
              <a:lnSpc>
                <a:spcPct val="170000"/>
              </a:lnSpc>
              <a:buFont typeface="Arial" panose="020b0604020202020204" pitchFamily="34" charset="0"/>
              <a:buChar char="•"/>
            </a:pPr>
            <a:r>
              <a:rPr lang="en-US" b="1"/>
              <a:t>Rũ hồ</a:t>
            </a:r>
            <a:r>
              <a:rPr lang="en-US"/>
              <a:t>: amylase, lipase. </a:t>
            </a:r>
          </a:p>
          <a:p>
            <a:pPr marL="380990" indent="-380990">
              <a:lnSpc>
                <a:spcPct val="170000"/>
              </a:lnSpc>
              <a:buFont typeface="Arial" panose="020b0604020202020204" pitchFamily="34" charset="0"/>
              <a:buChar char="•"/>
            </a:pPr>
            <a:r>
              <a:rPr lang="en-US" b="1"/>
              <a:t>Cọ rửa</a:t>
            </a:r>
            <a:r>
              <a:rPr lang="en-US"/>
              <a:t>: pectinase, cellulase. </a:t>
            </a:r>
          </a:p>
          <a:p>
            <a:pPr marL="380990" indent="-380990">
              <a:lnSpc>
                <a:spcPct val="170000"/>
              </a:lnSpc>
              <a:buFont typeface="Arial" panose="020b0604020202020204" pitchFamily="34" charset="0"/>
              <a:buChar char="•"/>
            </a:pPr>
            <a:r>
              <a:rPr lang="en-US" b="1"/>
              <a:t>Tẩy trắng</a:t>
            </a:r>
            <a:r>
              <a:rPr lang="en-US"/>
              <a:t>: oxidoreductase. xylanase. </a:t>
            </a:r>
          </a:p>
          <a:p>
            <a:pPr marL="380990" indent="-380990">
              <a:lnSpc>
                <a:spcPct val="170000"/>
              </a:lnSpc>
              <a:buFont typeface="Arial" panose="020b0604020202020204" pitchFamily="34" charset="0"/>
              <a:buChar char="•"/>
            </a:pPr>
            <a:r>
              <a:rPr lang="en-US" b="1"/>
              <a:t>Nhuộm</a:t>
            </a:r>
            <a:r>
              <a:rPr lang="en-US"/>
              <a:t>: oxidoreductase. </a:t>
            </a:r>
          </a:p>
          <a:p>
            <a:pPr marL="380990" indent="-380990">
              <a:lnSpc>
                <a:spcPct val="170000"/>
              </a:lnSpc>
              <a:buFont typeface="Arial" panose="020b0604020202020204" pitchFamily="34" charset="0"/>
              <a:buChar char="•"/>
            </a:pPr>
            <a:r>
              <a:rPr lang="en-US" b="1"/>
              <a:t>Hoàn thiện</a:t>
            </a:r>
            <a:r>
              <a:rPr lang="en-US"/>
              <a:t>: cellulase, oxidoreductase, lipase. </a:t>
            </a:r>
          </a:p>
          <a:p>
            <a:pPr marL="380990" indent="-380990">
              <a:lnSpc>
                <a:spcPct val="170000"/>
              </a:lnSpc>
              <a:buFont typeface="Arial" panose="020b0604020202020204" pitchFamily="34" charset="0"/>
              <a:buChar char="•"/>
            </a:pPr>
            <a:r>
              <a:rPr lang="en-US" b="1"/>
              <a:t>Ủ compost (phân hủy sinh học chất thải dệt):</a:t>
            </a:r>
            <a:r>
              <a:rPr lang="en-US"/>
              <a:t> cellulase, protease, nylonase, polyesterase. </a:t>
            </a:r>
          </a:p>
          <a:p>
            <a:pPr marL="380990" indent="-380990">
              <a:lnSpc>
                <a:spcPct val="170000"/>
              </a:lnSpc>
              <a:buFont typeface="Arial" panose="020b0604020202020204" pitchFamily="34" charset="0"/>
              <a:buChar char="•"/>
            </a:pPr>
            <a:r>
              <a:rPr lang="en-US" b="1"/>
              <a:t>Khử lignin, khử màu thuốc nhuộm:</a:t>
            </a:r>
            <a:r>
              <a:rPr lang="en-US"/>
              <a:t> laccases</a:t>
            </a:r>
          </a:p>
          <a:p>
            <a:pPr>
              <a:lnSpc>
                <a:spcPct val="170000"/>
              </a:lnSpc>
            </a:pPr>
            <a:endParaRPr lang="en-IN"/>
          </a:p>
        </p:txBody>
      </p:sp>
      <p:pic>
        <p:nvPicPr>
          <p:cNvPr id="5" name="Picture 4">
            <a:extLst>
              <a:ext uri="{FF2B5EF4-FFF2-40B4-BE49-F238E27FC236}">
                <a16:creationId xmlns:a16="http://schemas.microsoft.com/office/drawing/2014/main" id="{F18AD83C-5694-4EC4-B50D-99D7E09F963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749635" y="5461210"/>
            <a:ext cx="3381124" cy="1300967"/>
          </a:xfrm>
          <a:prstGeom prst="rect">
            <a:avLst/>
          </a:prstGeom>
        </p:spPr>
      </p:pic>
      <p:pic>
        <p:nvPicPr>
          <p:cNvPr id="6" name="Picture 5">
            <a:extLst>
              <a:ext uri="{FF2B5EF4-FFF2-40B4-BE49-F238E27FC236}">
                <a16:creationId xmlns:a16="http://schemas.microsoft.com/office/drawing/2014/main" id="{D41C5F6D-B24B-4145-81DA-A8AB4A2F735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477591" y="2111429"/>
            <a:ext cx="5056215" cy="3883183"/>
          </a:xfrm>
          <a:prstGeom prst="rect">
            <a:avLst/>
          </a:prstGeom>
        </p:spPr>
      </p:pic>
      <p:sp>
        <p:nvSpPr>
          <p:cNvPr id="8" name="TextBox 7">
            <a:extLst>
              <a:ext uri="{FF2B5EF4-FFF2-40B4-BE49-F238E27FC236}">
                <a16:creationId xmlns:a16="http://schemas.microsoft.com/office/drawing/2014/main" id="{B2710657-B728-4D15-A185-567A42844BD5}"/>
              </a:ext>
            </a:extLst>
          </p:cNvPr>
          <p:cNvSpPr txBox="1"/>
          <p:nvPr/>
        </p:nvSpPr>
        <p:spPr>
          <a:xfrm>
            <a:off x="7202275" y="5999560"/>
            <a:ext cx="4197245" cy="858440"/>
          </a:xfrm>
          <a:prstGeom prst="rect">
            <a:avLst/>
          </a:prstGeom>
          <a:noFill/>
        </p:spPr>
        <p:txBody>
          <a:bodyPr wrap="square">
            <a:spAutoFit/>
          </a:bodyPr>
          <a:lstStyle/>
          <a:p>
            <a:r>
              <a:rPr lang="en-US" sz="2489" b="1">
                <a:solidFill>
                  <a:schemeClr val="tx1"/>
                </a:solidFill>
              </a:rPr>
              <a:t>Hóa chất xanh (Hóa chất thay thế)</a:t>
            </a:r>
            <a:endParaRPr lang="en-US" sz="2489" b="1"/>
          </a:p>
        </p:txBody>
      </p:sp>
    </p:spTree>
    <p:extLst>
      <p:ext uri="{BB962C8B-B14F-4D97-AF65-F5344CB8AC3E}">
        <p14:creationId xmlns:p14="http://schemas.microsoft.com/office/powerpoint/2010/main" val="1748168547"/>
      </p:ext>
    </p:ext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object 2"/>
          <p:cNvSpPr txBox="1">
            <a:spLocks noGrp="1"/>
          </p:cNvSpPr>
          <p:nvPr>
            <p:ph type="title"/>
          </p:nvPr>
        </p:nvSpPr>
        <p:spPr>
          <a:xfrm>
            <a:off x="838200" y="791845"/>
            <a:ext cx="10515600" cy="1325564"/>
          </a:xfrm>
          <a:prstGeom prst="rect">
            <a:avLst/>
          </a:prstGeom>
        </p:spPr>
        <p:txBody>
          <a:bodyPr spcFirstLastPara="1" vert="horz" wrap="square" lIns="121920" tIns="60960" rIns="121920" bIns="60960" rtlCol="0" anchor="ctr" anchorCtr="0">
            <a:normAutofit/>
          </a:bodyPr>
          <a:lstStyle/>
          <a:p>
            <a:pPr marL="12700" marR="5080">
              <a:lnSpc>
                <a:spcPct val="90000"/>
              </a:lnSpc>
              <a:spcBef>
                <a:spcPct val="0"/>
              </a:spcBef>
            </a:pPr>
            <a:r>
              <a:rPr lang="en-US" sz="3733" kern="1200" err="1">
                <a:latin typeface="Arial" panose="020b0604020202020204" pitchFamily="34" charset="0"/>
                <a:ea typeface="+mj-ea"/>
                <a:cs typeface="+mj-cs"/>
              </a:rPr>
              <a:t>Giải</a:t>
            </a:r>
            <a:r>
              <a:rPr lang="en-US" sz="3733" kern="1200" spc="-60">
                <a:latin typeface="Arial" panose="020b0604020202020204" pitchFamily="34" charset="0"/>
                <a:ea typeface="+mj-ea"/>
                <a:cs typeface="+mj-cs"/>
              </a:rPr>
              <a:t> </a:t>
            </a:r>
            <a:r>
              <a:rPr lang="en-US" sz="3733" kern="1200" err="1">
                <a:latin typeface="Arial" panose="020b0604020202020204" pitchFamily="34" charset="0"/>
                <a:ea typeface="+mj-ea"/>
                <a:cs typeface="+mj-cs"/>
              </a:rPr>
              <a:t>pháp</a:t>
            </a:r>
            <a:r>
              <a:rPr lang="en-US" sz="3733" kern="1200" spc="-55">
                <a:latin typeface="Arial" panose="020b0604020202020204" pitchFamily="34" charset="0"/>
                <a:ea typeface="+mj-ea"/>
                <a:cs typeface="+mj-cs"/>
              </a:rPr>
              <a:t> </a:t>
            </a:r>
            <a:r>
              <a:rPr lang="en-US" sz="3733" kern="1200" err="1">
                <a:latin typeface="Arial" panose="020b0604020202020204" pitchFamily="34" charset="0"/>
                <a:ea typeface="+mj-ea"/>
                <a:cs typeface="+mj-cs"/>
              </a:rPr>
              <a:t>tăng</a:t>
            </a:r>
            <a:r>
              <a:rPr lang="en-US" sz="3733" kern="1200" spc="-55">
                <a:latin typeface="Arial" panose="020b0604020202020204" pitchFamily="34" charset="0"/>
                <a:ea typeface="+mj-ea"/>
                <a:cs typeface="+mj-cs"/>
              </a:rPr>
              <a:t> </a:t>
            </a:r>
            <a:r>
              <a:rPr lang="en-US" sz="3733" kern="1200" err="1">
                <a:latin typeface="Arial" panose="020b0604020202020204" pitchFamily="34" charset="0"/>
                <a:ea typeface="+mj-ea"/>
                <a:cs typeface="+mj-cs"/>
              </a:rPr>
              <a:t>hiệu</a:t>
            </a:r>
            <a:r>
              <a:rPr lang="en-US" sz="3733" kern="1200" spc="-55">
                <a:latin typeface="Arial" panose="020b0604020202020204" pitchFamily="34" charset="0"/>
                <a:ea typeface="+mj-ea"/>
                <a:cs typeface="+mj-cs"/>
              </a:rPr>
              <a:t> </a:t>
            </a:r>
            <a:r>
              <a:rPr lang="en-US" sz="3733" kern="1200" err="1">
                <a:latin typeface="Arial" panose="020b0604020202020204" pitchFamily="34" charset="0"/>
                <a:ea typeface="+mj-ea"/>
                <a:cs typeface="+mj-cs"/>
              </a:rPr>
              <a:t>quả</a:t>
            </a:r>
            <a:r>
              <a:rPr lang="en-US" sz="3733" kern="1200" spc="-45">
                <a:latin typeface="Arial" panose="020b0604020202020204" pitchFamily="34" charset="0"/>
                <a:ea typeface="+mj-ea"/>
                <a:cs typeface="+mj-cs"/>
              </a:rPr>
              <a:t> </a:t>
            </a:r>
            <a:r>
              <a:rPr lang="en-US" sz="3733" kern="1200" err="1">
                <a:latin typeface="Arial" panose="020b0604020202020204" pitchFamily="34" charset="0"/>
                <a:ea typeface="+mj-ea"/>
                <a:cs typeface="+mj-cs"/>
              </a:rPr>
              <a:t>năng</a:t>
            </a:r>
            <a:r>
              <a:rPr lang="en-US" sz="3733" kern="1200" spc="-55">
                <a:latin typeface="Arial" panose="020b0604020202020204" pitchFamily="34" charset="0"/>
                <a:ea typeface="+mj-ea"/>
                <a:cs typeface="+mj-cs"/>
              </a:rPr>
              <a:t> </a:t>
            </a:r>
            <a:r>
              <a:rPr lang="en-US" sz="3733" kern="1200" err="1">
                <a:latin typeface="Arial" panose="020b0604020202020204" pitchFamily="34" charset="0"/>
                <a:ea typeface="+mj-ea"/>
                <a:cs typeface="+mj-cs"/>
              </a:rPr>
              <a:t>lượng</a:t>
            </a:r>
            <a:r>
              <a:rPr lang="en-US" sz="3733" kern="1200" spc="-55">
                <a:latin typeface="Arial" panose="020b0604020202020204" pitchFamily="34" charset="0"/>
                <a:ea typeface="+mj-ea"/>
                <a:cs typeface="+mj-cs"/>
              </a:rPr>
              <a:t> </a:t>
            </a:r>
            <a:r>
              <a:rPr lang="en-US" sz="3733" kern="1200" spc="-25" err="1">
                <a:latin typeface="Arial" panose="020b0604020202020204" pitchFamily="34" charset="0"/>
                <a:ea typeface="+mj-ea"/>
                <a:cs typeface="+mj-cs"/>
              </a:rPr>
              <a:t>khi in</a:t>
            </a:r>
          </a:p>
        </p:txBody>
      </p:sp>
      <p:sp>
        <p:nvSpPr>
          <p:cNvPr id="3" name="object 3"/>
          <p:cNvSpPr txBox="1"/>
          <p:nvPr/>
        </p:nvSpPr>
        <p:spPr>
          <a:xfrm>
            <a:off x="838202" y="1929384"/>
            <a:ext cx="7562669" cy="4615232"/>
          </a:xfrm>
          <a:prstGeom prst="rect">
            <a:avLst/>
          </a:prstGeom>
        </p:spPr>
        <p:txBody>
          <a:bodyPr vert="horz" lIns="121920" tIns="60960" rIns="121920" bIns="60960" rtlCol="0">
            <a:normAutofit fontScale="77500" lnSpcReduction="20000"/>
          </a:bodyPr>
          <a:lstStyle/>
          <a:p>
            <a:pPr marL="50799" marR="5080">
              <a:lnSpc>
                <a:spcPct val="150000"/>
              </a:lnSpc>
              <a:spcBef>
                <a:spcPts val="75"/>
              </a:spcBef>
              <a:tabLst>
                <a:tab pos="355591"/>
              </a:tabLst>
            </a:pPr>
            <a:r>
              <a:rPr lang="en-US" sz="2267" kern="1200">
                <a:solidFill>
                  <a:schemeClr val="tx1"/>
                </a:solidFill>
                <a:latin typeface="Arial" panose="020b0604020202020204" pitchFamily="34" charset="0"/>
                <a:ea typeface="+mn-ea"/>
                <a:cs typeface="+mn-cs"/>
              </a:rPr>
              <a:t>Cần</a:t>
            </a:r>
            <a:r>
              <a:rPr lang="en-US" sz="2267" kern="1200" spc="-51">
                <a:solidFill>
                  <a:schemeClr val="tx1"/>
                </a:solidFill>
                <a:latin typeface="Arial" panose="020b0604020202020204" pitchFamily="34" charset="0"/>
                <a:ea typeface="+mn-ea"/>
                <a:cs typeface="+mn-cs"/>
              </a:rPr>
              <a:t> </a:t>
            </a:r>
            <a:r>
              <a:rPr lang="en-US" sz="2267" kern="1200">
                <a:solidFill>
                  <a:schemeClr val="tx1"/>
                </a:solidFill>
                <a:latin typeface="Arial" panose="020b0604020202020204" pitchFamily="34" charset="0"/>
                <a:ea typeface="+mn-ea"/>
                <a:cs typeface="+mn-cs"/>
              </a:rPr>
              <a:t>quan</a:t>
            </a:r>
            <a:r>
              <a:rPr lang="en-US" sz="2267" kern="1200" spc="-51">
                <a:solidFill>
                  <a:schemeClr val="tx1"/>
                </a:solidFill>
                <a:latin typeface="Arial" panose="020b0604020202020204" pitchFamily="34" charset="0"/>
                <a:ea typeface="+mn-ea"/>
                <a:cs typeface="+mn-cs"/>
              </a:rPr>
              <a:t> </a:t>
            </a:r>
            <a:r>
              <a:rPr lang="en-US" sz="2267" kern="1200">
                <a:solidFill>
                  <a:schemeClr val="tx1"/>
                </a:solidFill>
                <a:latin typeface="Arial" panose="020b0604020202020204" pitchFamily="34" charset="0"/>
                <a:ea typeface="+mn-ea"/>
                <a:cs typeface="+mn-cs"/>
              </a:rPr>
              <a:t>tâm</a:t>
            </a:r>
            <a:r>
              <a:rPr lang="en-US" sz="2267" kern="1200" spc="-51">
                <a:solidFill>
                  <a:schemeClr val="tx1"/>
                </a:solidFill>
                <a:latin typeface="Arial" panose="020b0604020202020204" pitchFamily="34" charset="0"/>
                <a:ea typeface="+mn-ea"/>
                <a:cs typeface="+mn-cs"/>
              </a:rPr>
              <a:t> </a:t>
            </a:r>
            <a:r>
              <a:rPr lang="en-US" sz="2267" kern="1200">
                <a:solidFill>
                  <a:schemeClr val="tx1"/>
                </a:solidFill>
                <a:latin typeface="Arial" panose="020b0604020202020204" pitchFamily="34" charset="0"/>
                <a:ea typeface="+mn-ea"/>
                <a:cs typeface="+mn-cs"/>
              </a:rPr>
              <a:t>chính</a:t>
            </a:r>
            <a:r>
              <a:rPr lang="en-US" sz="2267" kern="1200" spc="-45">
                <a:solidFill>
                  <a:schemeClr val="tx1"/>
                </a:solidFill>
                <a:latin typeface="Arial" panose="020b0604020202020204" pitchFamily="34" charset="0"/>
                <a:ea typeface="+mn-ea"/>
                <a:cs typeface="+mn-cs"/>
              </a:rPr>
              <a:t> </a:t>
            </a:r>
            <a:r>
              <a:rPr lang="en-US" sz="2267" kern="1200">
                <a:solidFill>
                  <a:schemeClr val="tx1"/>
                </a:solidFill>
                <a:latin typeface="Arial" panose="020b0604020202020204" pitchFamily="34" charset="0"/>
                <a:ea typeface="+mn-ea"/>
                <a:cs typeface="+mn-cs"/>
              </a:rPr>
              <a:t>vào</a:t>
            </a:r>
            <a:r>
              <a:rPr lang="en-US" sz="2267" kern="1200" spc="-51">
                <a:solidFill>
                  <a:schemeClr val="tx1"/>
                </a:solidFill>
                <a:latin typeface="Arial" panose="020b0604020202020204" pitchFamily="34" charset="0"/>
                <a:ea typeface="+mn-ea"/>
                <a:cs typeface="+mn-cs"/>
              </a:rPr>
              <a:t> </a:t>
            </a:r>
            <a:r>
              <a:rPr lang="en-US" sz="2267" kern="1200">
                <a:solidFill>
                  <a:schemeClr val="tx1"/>
                </a:solidFill>
                <a:latin typeface="Arial" panose="020b0604020202020204" pitchFamily="34" charset="0"/>
                <a:ea typeface="+mn-ea"/>
                <a:cs typeface="+mn-cs"/>
              </a:rPr>
              <a:t>buồng</a:t>
            </a:r>
            <a:r>
              <a:rPr lang="en-US" sz="2267" kern="1200" spc="-51">
                <a:solidFill>
                  <a:schemeClr val="tx1"/>
                </a:solidFill>
                <a:latin typeface="Arial" panose="020b0604020202020204" pitchFamily="34" charset="0"/>
                <a:ea typeface="+mn-ea"/>
                <a:cs typeface="+mn-cs"/>
              </a:rPr>
              <a:t> </a:t>
            </a:r>
            <a:r>
              <a:rPr lang="en-US" sz="2267" kern="1200">
                <a:solidFill>
                  <a:schemeClr val="tx1"/>
                </a:solidFill>
                <a:latin typeface="Arial" panose="020b0604020202020204" pitchFamily="34" charset="0"/>
                <a:ea typeface="+mn-ea"/>
                <a:cs typeface="+mn-cs"/>
              </a:rPr>
              <a:t>phơi:</a:t>
            </a:r>
          </a:p>
          <a:p>
            <a:pPr marL="755632" marR="250184" lvl="1" indent="-304792">
              <a:lnSpc>
                <a:spcPct val="150000"/>
              </a:lnSpc>
              <a:spcBef>
                <a:spcPts val="425"/>
              </a:spcBef>
              <a:buSzPct val="90000"/>
              <a:buFont typeface="Arial" panose="020b0604020202020204" pitchFamily="34" charset="0"/>
              <a:buChar char="•"/>
              <a:tabLst>
                <a:tab pos="755632"/>
              </a:tabLst>
            </a:pPr>
            <a:r>
              <a:rPr lang="en-US" sz="2267" kern="1200" err="1">
                <a:solidFill>
                  <a:schemeClr val="tx1"/>
                </a:solidFill>
                <a:latin typeface="Arial" panose="020b0604020202020204" pitchFamily="34" charset="0"/>
                <a:ea typeface="+mn-ea"/>
                <a:cs typeface="+mn-cs"/>
              </a:rPr>
              <a:t>Tự</a:t>
            </a:r>
            <a:r>
              <a:rPr lang="en-US" sz="2267" kern="1200" spc="-51">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động</a:t>
            </a:r>
            <a:r>
              <a:rPr lang="en-US" sz="2267" kern="1200" spc="-4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hóa</a:t>
            </a:r>
            <a:r>
              <a:rPr lang="en-US" sz="2267" kern="1200" spc="-4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các</a:t>
            </a:r>
            <a:r>
              <a:rPr lang="en-US" sz="2267" kern="1200" spc="-4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buồng</a:t>
            </a:r>
            <a:r>
              <a:rPr lang="en-US" sz="2267" kern="1200" spc="-4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phơi</a:t>
            </a:r>
            <a:r>
              <a:rPr lang="en-US" sz="2267" kern="1200" spc="-31">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bằng</a:t>
            </a:r>
            <a:r>
              <a:rPr lang="en-US" sz="2267" kern="1200" spc="-4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việc</a:t>
            </a:r>
            <a:r>
              <a:rPr lang="en-US" sz="2267" kern="1200" spc="-4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liên</a:t>
            </a:r>
            <a:r>
              <a:rPr lang="en-US" sz="2267" kern="1200" spc="-4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kết</a:t>
            </a:r>
            <a:r>
              <a:rPr lang="en-US" sz="2267" kern="1200" spc="-40">
                <a:solidFill>
                  <a:schemeClr val="tx1"/>
                </a:solidFill>
                <a:latin typeface="Arial" panose="020b0604020202020204" pitchFamily="34" charset="0"/>
                <a:ea typeface="+mn-ea"/>
                <a:cs typeface="+mn-cs"/>
              </a:rPr>
              <a:t> </a:t>
            </a:r>
            <a:r>
              <a:rPr lang="en-US" sz="2267" kern="1200" spc="-25" err="1">
                <a:solidFill>
                  <a:schemeClr val="tx1"/>
                </a:solidFill>
                <a:latin typeface="Arial" panose="020b0604020202020204" pitchFamily="34" charset="0"/>
                <a:ea typeface="+mn-ea"/>
                <a:cs typeface="+mn-cs"/>
              </a:rPr>
              <a:t>các </a:t>
            </a:r>
            <a:r>
              <a:rPr lang="en-US" sz="2267" kern="1200" err="1">
                <a:solidFill>
                  <a:schemeClr val="tx1"/>
                </a:solidFill>
                <a:latin typeface="Arial" panose="020b0604020202020204" pitchFamily="34" charset="0"/>
                <a:ea typeface="+mn-ea"/>
                <a:cs typeface="+mn-cs"/>
              </a:rPr>
              <a:t>quạt</a:t>
            </a:r>
            <a:r>
              <a:rPr lang="en-US" sz="2267" kern="1200" spc="-4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và</a:t>
            </a:r>
            <a:r>
              <a:rPr lang="en-US" sz="2267" kern="1200" spc="-31">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nhiên</a:t>
            </a:r>
            <a:r>
              <a:rPr lang="en-US" sz="2267" kern="1200" spc="-35">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liệu</a:t>
            </a:r>
            <a:r>
              <a:rPr lang="en-US" sz="2267" kern="1200" spc="-31">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đốt</a:t>
            </a:r>
            <a:r>
              <a:rPr lang="en-US" sz="2267" kern="1200" spc="-4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với</a:t>
            </a:r>
            <a:r>
              <a:rPr lang="en-US" sz="2267" kern="1200" spc="-2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độ</a:t>
            </a:r>
            <a:r>
              <a:rPr lang="en-US" sz="2267" kern="1200" spc="-35">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ẩm</a:t>
            </a:r>
            <a:r>
              <a:rPr lang="en-US" sz="2267" kern="1200" spc="-31">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khí</a:t>
            </a:r>
            <a:r>
              <a:rPr lang="en-US" sz="2267" kern="1200" spc="-35">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thải</a:t>
            </a:r>
            <a:r>
              <a:rPr lang="en-US" sz="2267" kern="1200" spc="-25">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và</a:t>
            </a:r>
            <a:r>
              <a:rPr lang="en-US" sz="2267" kern="1200" spc="-31">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nhiệt</a:t>
            </a:r>
            <a:r>
              <a:rPr lang="en-US" sz="2267" kern="1200" spc="-40">
                <a:solidFill>
                  <a:schemeClr val="tx1"/>
                </a:solidFill>
                <a:latin typeface="Arial" panose="020b0604020202020204" pitchFamily="34" charset="0"/>
                <a:ea typeface="+mn-ea"/>
                <a:cs typeface="+mn-cs"/>
              </a:rPr>
              <a:t> </a:t>
            </a:r>
            <a:r>
              <a:rPr lang="en-US" sz="2267" kern="1200" spc="-25" err="1">
                <a:solidFill>
                  <a:schemeClr val="tx1"/>
                </a:solidFill>
                <a:latin typeface="Arial" panose="020b0604020202020204" pitchFamily="34" charset="0"/>
                <a:ea typeface="+mn-ea"/>
                <a:cs typeface="+mn-cs"/>
              </a:rPr>
              <a:t>độ </a:t>
            </a:r>
            <a:r>
              <a:rPr lang="en-US" sz="2267" kern="1200" err="1">
                <a:solidFill>
                  <a:schemeClr val="tx1"/>
                </a:solidFill>
                <a:latin typeface="Arial" panose="020b0604020202020204" pitchFamily="34" charset="0"/>
                <a:ea typeface="+mn-ea"/>
                <a:cs typeface="+mn-cs"/>
              </a:rPr>
              <a:t>của</a:t>
            </a:r>
            <a:r>
              <a:rPr lang="en-US" sz="2267" kern="1200" spc="-45">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từng</a:t>
            </a:r>
            <a:r>
              <a:rPr lang="en-US" sz="2267" kern="1200" spc="-45">
                <a:solidFill>
                  <a:schemeClr val="tx1"/>
                </a:solidFill>
                <a:latin typeface="Arial" panose="020b0604020202020204" pitchFamily="34" charset="0"/>
                <a:ea typeface="+mn-ea"/>
                <a:cs typeface="+mn-cs"/>
              </a:rPr>
              <a:t> </a:t>
            </a:r>
            <a:r>
              <a:rPr lang="en-US" sz="2267" kern="1200" spc="-20" err="1">
                <a:solidFill>
                  <a:schemeClr val="tx1"/>
                </a:solidFill>
                <a:latin typeface="Arial" panose="020b0604020202020204" pitchFamily="34" charset="0"/>
                <a:ea typeface="+mn-ea"/>
                <a:cs typeface="+mn-cs"/>
              </a:rPr>
              <a:t>buồng</a:t>
            </a:r>
            <a:endParaRPr lang="en-US" sz="2267" kern="1200">
              <a:solidFill>
                <a:schemeClr val="tx1"/>
              </a:solidFill>
              <a:latin typeface="Arial" panose="020b0604020202020204" pitchFamily="34" charset="0"/>
              <a:ea typeface="+mn-ea"/>
              <a:cs typeface="+mn-cs"/>
            </a:endParaRPr>
          </a:p>
          <a:p>
            <a:pPr marL="754996" lvl="1" indent="-304792">
              <a:lnSpc>
                <a:spcPct val="150000"/>
              </a:lnSpc>
              <a:spcBef>
                <a:spcPts val="405"/>
              </a:spcBef>
              <a:buSzPct val="90000"/>
              <a:buFont typeface="Arial" panose="020b0604020202020204" pitchFamily="34" charset="0"/>
              <a:buChar char="•"/>
              <a:tabLst>
                <a:tab pos="754996"/>
              </a:tabLst>
            </a:pPr>
            <a:r>
              <a:rPr lang="en-US" sz="2267" kern="1200">
                <a:solidFill>
                  <a:schemeClr val="tx1"/>
                </a:solidFill>
                <a:latin typeface="Arial" panose="020b0604020202020204" pitchFamily="34" charset="0"/>
                <a:ea typeface="+mn-ea"/>
                <a:cs typeface="+mn-cs"/>
              </a:rPr>
              <a:t>Thu</a:t>
            </a:r>
            <a:r>
              <a:rPr lang="en-US" sz="2267" kern="1200" spc="-35">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hồi</a:t>
            </a:r>
            <a:r>
              <a:rPr lang="en-US" sz="2267" kern="1200" spc="-20">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nhiệt</a:t>
            </a:r>
            <a:r>
              <a:rPr lang="en-US" sz="2267" kern="1200" spc="-35">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từ</a:t>
            </a:r>
            <a:r>
              <a:rPr lang="en-US" sz="2267" kern="1200" spc="-31">
                <a:solidFill>
                  <a:schemeClr val="tx1"/>
                </a:solidFill>
                <a:latin typeface="Arial" panose="020b0604020202020204" pitchFamily="34" charset="0"/>
                <a:ea typeface="+mn-ea"/>
                <a:cs typeface="+mn-cs"/>
              </a:rPr>
              <a:t> </a:t>
            </a:r>
            <a:r>
              <a:rPr lang="en-US" sz="2267" kern="1200" err="1">
                <a:solidFill>
                  <a:schemeClr val="tx1"/>
                </a:solidFill>
                <a:latin typeface="Arial" panose="020b0604020202020204" pitchFamily="34" charset="0"/>
                <a:ea typeface="+mn-ea"/>
                <a:cs typeface="+mn-cs"/>
              </a:rPr>
              <a:t>khí</a:t>
            </a:r>
            <a:r>
              <a:rPr lang="en-US" sz="2267" kern="1200" spc="-35">
                <a:solidFill>
                  <a:schemeClr val="tx1"/>
                </a:solidFill>
                <a:latin typeface="Arial" panose="020b0604020202020204" pitchFamily="34" charset="0"/>
                <a:ea typeface="+mn-ea"/>
                <a:cs typeface="+mn-cs"/>
              </a:rPr>
              <a:t> </a:t>
            </a:r>
            <a:r>
              <a:rPr lang="en-US" sz="2267" kern="1200" spc="-20" err="1">
                <a:solidFill>
                  <a:schemeClr val="tx1"/>
                </a:solidFill>
                <a:latin typeface="Arial" panose="020b0604020202020204" pitchFamily="34" charset="0"/>
                <a:ea typeface="+mn-ea"/>
                <a:cs typeface="+mn-cs"/>
              </a:rPr>
              <a:t>thải</a:t>
            </a:r>
            <a:endParaRPr lang="en-US" sz="2267" kern="1200">
              <a:solidFill>
                <a:schemeClr val="tx1"/>
              </a:solidFill>
              <a:latin typeface="Arial" panose="020b0604020202020204" pitchFamily="34" charset="0"/>
              <a:ea typeface="+mn-ea"/>
              <a:cs typeface="+mn-cs"/>
            </a:endParaRPr>
          </a:p>
          <a:p>
            <a:pPr marL="753726" lvl="1" indent="-304792">
              <a:lnSpc>
                <a:spcPct val="150000"/>
              </a:lnSpc>
              <a:spcBef>
                <a:spcPts val="385"/>
              </a:spcBef>
              <a:buFont typeface="Arial" panose="020b0604020202020204" pitchFamily="34" charset="0"/>
              <a:buChar char="•"/>
              <a:tabLst>
                <a:tab pos="753726"/>
              </a:tabLst>
            </a:pPr>
            <a:r>
              <a:rPr lang="en-US" sz="2267" kern="1200">
                <a:solidFill>
                  <a:schemeClr val="tx1"/>
                </a:solidFill>
                <a:latin typeface="Arial" panose="020b0604020202020204" pitchFamily="34" charset="0"/>
                <a:ea typeface="+mn-ea"/>
                <a:cs typeface="+mn-cs"/>
              </a:rPr>
              <a:t>Cách</a:t>
            </a:r>
            <a:r>
              <a:rPr lang="en-US" sz="2267" kern="1200" spc="-51">
                <a:solidFill>
                  <a:schemeClr val="tx1"/>
                </a:solidFill>
                <a:latin typeface="Arial" panose="020b0604020202020204" pitchFamily="34" charset="0"/>
                <a:ea typeface="+mn-ea"/>
                <a:cs typeface="+mn-cs"/>
              </a:rPr>
              <a:t> </a:t>
            </a:r>
            <a:r>
              <a:rPr lang="en-US" sz="2267" kern="1200">
                <a:solidFill>
                  <a:schemeClr val="tx1"/>
                </a:solidFill>
                <a:latin typeface="Arial" panose="020b0604020202020204" pitchFamily="34" charset="0"/>
                <a:ea typeface="+mn-ea"/>
                <a:cs typeface="+mn-cs"/>
              </a:rPr>
              <a:t>nhiệt</a:t>
            </a:r>
            <a:r>
              <a:rPr lang="en-US" sz="2267" kern="1200" spc="-51">
                <a:solidFill>
                  <a:schemeClr val="tx1"/>
                </a:solidFill>
                <a:latin typeface="Arial" panose="020b0604020202020204" pitchFamily="34" charset="0"/>
                <a:ea typeface="+mn-ea"/>
                <a:cs typeface="+mn-cs"/>
              </a:rPr>
              <a:t> </a:t>
            </a:r>
            <a:r>
              <a:rPr lang="en-US" sz="2267" kern="1200">
                <a:solidFill>
                  <a:schemeClr val="tx1"/>
                </a:solidFill>
                <a:latin typeface="Arial" panose="020b0604020202020204" pitchFamily="34" charset="0"/>
                <a:ea typeface="+mn-ea"/>
                <a:cs typeface="+mn-cs"/>
              </a:rPr>
              <a:t>các</a:t>
            </a:r>
            <a:r>
              <a:rPr lang="en-US" sz="2267" kern="1200" spc="-45">
                <a:solidFill>
                  <a:schemeClr val="tx1"/>
                </a:solidFill>
                <a:latin typeface="Arial" panose="020b0604020202020204" pitchFamily="34" charset="0"/>
                <a:ea typeface="+mn-ea"/>
                <a:cs typeface="+mn-cs"/>
              </a:rPr>
              <a:t> </a:t>
            </a:r>
            <a:r>
              <a:rPr lang="en-US" sz="2267" kern="1200">
                <a:solidFill>
                  <a:schemeClr val="tx1"/>
                </a:solidFill>
                <a:latin typeface="Arial" panose="020b0604020202020204" pitchFamily="34" charset="0"/>
                <a:ea typeface="+mn-ea"/>
                <a:cs typeface="+mn-cs"/>
              </a:rPr>
              <a:t>buồng</a:t>
            </a:r>
            <a:r>
              <a:rPr lang="en-US" sz="2267" kern="1200" spc="-45">
                <a:solidFill>
                  <a:schemeClr val="tx1"/>
                </a:solidFill>
                <a:latin typeface="Arial" panose="020b0604020202020204" pitchFamily="34" charset="0"/>
                <a:ea typeface="+mn-ea"/>
                <a:cs typeface="+mn-cs"/>
              </a:rPr>
              <a:t> </a:t>
            </a:r>
            <a:r>
              <a:rPr lang="en-US" sz="2267" kern="1200" spc="-20">
                <a:solidFill>
                  <a:schemeClr val="tx1"/>
                </a:solidFill>
                <a:latin typeface="Arial" panose="020b0604020202020204" pitchFamily="34" charset="0"/>
                <a:ea typeface="+mn-ea"/>
                <a:cs typeface="+mn-cs"/>
              </a:rPr>
              <a:t>phơi</a:t>
            </a:r>
          </a:p>
          <a:p>
            <a:pPr marL="753726" lvl="1" indent="-304792">
              <a:lnSpc>
                <a:spcPct val="150000"/>
              </a:lnSpc>
              <a:spcBef>
                <a:spcPts val="385"/>
              </a:spcBef>
              <a:buFont typeface="Arial" panose="020b0604020202020204" pitchFamily="34" charset="0"/>
              <a:buChar char="•"/>
              <a:tabLst>
                <a:tab pos="753726"/>
              </a:tabLst>
            </a:pPr>
            <a:r>
              <a:rPr lang="en-US" sz="2267" kern="1200" spc="-20">
                <a:solidFill>
                  <a:schemeClr val="tx1"/>
                </a:solidFill>
                <a:latin typeface="Arial" panose="020b0604020202020204" pitchFamily="34" charset="0"/>
                <a:ea typeface="+mn-ea"/>
                <a:cs typeface="+mn-cs"/>
              </a:rPr>
              <a:t>In kỹ thuật số</a:t>
            </a:r>
          </a:p>
          <a:p>
            <a:pPr marL="1138738" lvl="1" indent="-380990">
              <a:lnSpc>
                <a:spcPct val="150000"/>
              </a:lnSpc>
              <a:spcBef>
                <a:spcPts val="385"/>
              </a:spcBef>
              <a:buFont typeface="Courier New" panose="02070309020205020404" pitchFamily="49" charset="0"/>
              <a:buChar char="o"/>
              <a:tabLst>
                <a:tab pos="753726"/>
              </a:tabLst>
            </a:pPr>
            <a:r>
              <a:rPr lang="vi-VN" sz="2267" kern="1200" spc="-20">
                <a:solidFill>
                  <a:schemeClr val="tx1"/>
                </a:solidFill>
                <a:latin typeface="Arial" panose="020b0604020202020204" pitchFamily="34" charset="0"/>
                <a:ea typeface="+mn-ea"/>
                <a:cs typeface="+mn-cs"/>
              </a:rPr>
              <a:t>Thân thiện với môi trường.</a:t>
            </a:r>
          </a:p>
          <a:p>
            <a:pPr marL="1138738" lvl="1" indent="-380990">
              <a:lnSpc>
                <a:spcPct val="150000"/>
              </a:lnSpc>
              <a:spcBef>
                <a:spcPts val="385"/>
              </a:spcBef>
              <a:buFont typeface="Courier New" panose="02070309020205020404" pitchFamily="49" charset="0"/>
              <a:buChar char="o"/>
              <a:tabLst>
                <a:tab pos="753726"/>
              </a:tabLst>
            </a:pPr>
            <a:r>
              <a:rPr lang="vi-VN" sz="2267" kern="1200" spc="-20">
                <a:solidFill>
                  <a:schemeClr val="tx1"/>
                </a:solidFill>
                <a:latin typeface="Arial" panose="020b0604020202020204" pitchFamily="34" charset="0"/>
                <a:ea typeface="+mn-ea"/>
                <a:cs typeface="+mn-cs"/>
              </a:rPr>
              <a:t>Đặc biệt thích hợp cho các nhà máy với các đơn hàng nhỏ, chu kỳ ngắn, chất lượng cao và các sản phẩm khác nhau.</a:t>
            </a:r>
          </a:p>
          <a:p>
            <a:pPr marL="1138738" lvl="1" indent="-380990">
              <a:lnSpc>
                <a:spcPct val="150000"/>
              </a:lnSpc>
              <a:spcBef>
                <a:spcPts val="385"/>
              </a:spcBef>
              <a:buFont typeface="Courier New" panose="02070309020205020404" pitchFamily="49" charset="0"/>
              <a:buChar char="o"/>
              <a:tabLst>
                <a:tab pos="753726"/>
              </a:tabLst>
            </a:pPr>
            <a:r>
              <a:rPr lang="vi-VN" sz="2267" kern="1200" spc="-20">
                <a:solidFill>
                  <a:schemeClr val="tx1"/>
                </a:solidFill>
                <a:latin typeface="Arial" panose="020b0604020202020204" pitchFamily="34" charset="0"/>
                <a:ea typeface="+mn-ea"/>
                <a:cs typeface="+mn-cs"/>
              </a:rPr>
              <a:t>Có thể in trên một loạt các loại vải</a:t>
            </a:r>
            <a:r>
              <a:rPr lang="en-US" sz="2267" kern="1200" spc="-20">
                <a:solidFill>
                  <a:schemeClr val="tx1"/>
                </a:solidFill>
                <a:latin typeface="Arial" panose="020b0604020202020204" pitchFamily="34" charset="0"/>
                <a:ea typeface="+mn-ea"/>
                <a:cs typeface="+mn-cs"/>
              </a:rPr>
              <a:t>: </a:t>
            </a:r>
            <a:r>
              <a:rPr lang="vi-VN" sz="2267" kern="1200" spc="-20">
                <a:solidFill>
                  <a:schemeClr val="tx1"/>
                </a:solidFill>
                <a:latin typeface="Arial" panose="020b0604020202020204" pitchFamily="34" charset="0"/>
                <a:ea typeface="+mn-ea"/>
                <a:cs typeface="+mn-cs"/>
              </a:rPr>
              <a:t>cotton, linen, lụa, len và polyester.</a:t>
            </a:r>
          </a:p>
          <a:p>
            <a:pPr marL="753726" lvl="1" indent="-304792">
              <a:lnSpc>
                <a:spcPct val="150000"/>
              </a:lnSpc>
              <a:spcBef>
                <a:spcPts val="385"/>
              </a:spcBef>
              <a:buFont typeface="Arial" panose="020b0604020202020204" pitchFamily="34" charset="0"/>
              <a:buChar char="•"/>
              <a:tabLst>
                <a:tab pos="753726"/>
              </a:tabLst>
            </a:pPr>
            <a:endParaRPr lang="en-US" sz="2267" kern="1200" spc="-20">
              <a:solidFill>
                <a:schemeClr val="tx1"/>
              </a:solidFill>
              <a:latin typeface="Arial" panose="020b0604020202020204" pitchFamily="34" charset="0"/>
              <a:ea typeface="+mn-ea"/>
              <a:cs typeface="+mn-cs"/>
            </a:endParaRPr>
          </a:p>
          <a:p>
            <a:pPr marL="753726" lvl="1" indent="-304792">
              <a:lnSpc>
                <a:spcPct val="150000"/>
              </a:lnSpc>
              <a:spcBef>
                <a:spcPts val="385"/>
              </a:spcBef>
              <a:buFont typeface="Arial" panose="020b0604020202020204" pitchFamily="34" charset="0"/>
              <a:buChar char="•"/>
              <a:tabLst>
                <a:tab pos="753726"/>
              </a:tabLst>
            </a:pPr>
            <a:endParaRPr lang="en-US" sz="2267" kern="1200">
              <a:solidFill>
                <a:schemeClr val="tx1"/>
              </a:solidFill>
              <a:latin typeface="Arial" panose="020b0604020202020204" pitchFamily="34" charset="0"/>
              <a:ea typeface="+mn-ea"/>
              <a:cs typeface="+mn-cs"/>
            </a:endParaRPr>
          </a:p>
        </p:txBody>
      </p:sp>
      <p:pic>
        <p:nvPicPr>
          <p:cNvPr id="6" name="Picture 5">
            <a:extLst>
              <a:ext uri="{FF2B5EF4-FFF2-40B4-BE49-F238E27FC236}">
                <a16:creationId xmlns:a16="http://schemas.microsoft.com/office/drawing/2014/main" id="{08E6A19A-CA51-4AAE-9734-AF83EFFA693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631693" y="3002936"/>
            <a:ext cx="3326435" cy="1871120"/>
          </a:xfrm>
          <a:prstGeom prst="rect">
            <a:avLst/>
          </a:prstGeom>
        </p:spPr>
      </p:pic>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p:cNvSpPr>
            <a:spLocks noGrp="1"/>
          </p:cNvSpPr>
          <p:nvPr>
            <p:ph type="title"/>
          </p:nvPr>
        </p:nvSpPr>
        <p:spPr>
          <a:xfrm>
            <a:off x="1175148" y="880431"/>
            <a:ext cx="8508665" cy="794091"/>
          </a:xfrm>
        </p:spPr>
        <p:txBody>
          <a:bodyPr>
            <a:normAutofit/>
          </a:bodyPr>
          <a:lstStyle/>
          <a:p>
            <a:pPr algn="just"/>
            <a:r>
              <a:rPr lang="en-US" err="1">
                <a:ea typeface="Calibri" panose="020f0502020204030204" pitchFamily="34" charset="0"/>
                <a:cs typeface="Arial" panose="020b0604020202020204" pitchFamily="34" charset="0"/>
              </a:rPr>
              <a:t>Giặt sinh học trong tiền xử lý của vải cotton</a:t>
            </a:r>
            <a:endParaRPr lang="en-US"/>
          </a:p>
        </p:txBody>
      </p:sp>
      <p:sp>
        <p:nvSpPr>
          <p:cNvPr id="3" name="Content Placeholder 2"/>
          <p:cNvSpPr>
            <a:spLocks noGrp="1"/>
          </p:cNvSpPr>
          <p:nvPr>
            <p:ph type="body" idx="1"/>
          </p:nvPr>
        </p:nvSpPr>
        <p:spPr>
          <a:xfrm>
            <a:off x="2198371" y="4916153"/>
            <a:ext cx="7886700" cy="1941847"/>
          </a:xfrm>
          <a:prstGeom prst="rect">
            <a:avLst/>
          </a:prstGeom>
        </p:spPr>
        <p:txBody>
          <a:bodyPr>
            <a:normAutofit/>
          </a:bodyPr>
          <a:lstStyle/>
          <a:p>
            <a:pPr>
              <a:spcBef>
                <a:spcPts val="600"/>
              </a:spcBef>
              <a:buFont typeface="Symbol" panose="05050102010706020507" pitchFamily="18" charset="2"/>
              <a:buChar char="Þ"/>
            </a:pPr>
            <a:r>
              <a:rPr lang="en-US">
                <a:solidFill>
                  <a:schemeClr val="dk1"/>
                </a:solidFill>
              </a:rPr>
              <a:t> </a:t>
            </a:r>
            <a:r>
              <a:rPr lang="vi-VN">
                <a:solidFill>
                  <a:schemeClr val="dk1"/>
                </a:solidFill>
              </a:rPr>
              <a:t>Giảm tiêu thụ nước và lượng ô nhiễm trên dòng nước thải.</a:t>
            </a:r>
            <a:endParaRPr lang="en-US">
              <a:solidFill>
                <a:schemeClr val="dk1"/>
              </a:solidFill>
            </a:endParaRPr>
          </a:p>
          <a:p>
            <a:pPr>
              <a:spcBef>
                <a:spcPts val="600"/>
              </a:spcBef>
              <a:buFont typeface="Symbol" panose="05050102010706020507" pitchFamily="18" charset="2"/>
              <a:buChar char="Þ"/>
            </a:pPr>
            <a:r>
              <a:rPr lang="en-US" b="1">
                <a:solidFill>
                  <a:srgbClr val="984807"/>
                </a:solidFill>
              </a:rPr>
              <a:t> </a:t>
            </a:r>
            <a:r>
              <a:rPr lang="vi-VN" b="1">
                <a:solidFill>
                  <a:srgbClr val="984807"/>
                </a:solidFill>
              </a:rPr>
              <a:t>tiết kiệm 33% nước và tiết kiệm chi phí 48% trong quá trình cọ rửa.</a:t>
            </a:r>
            <a:endParaRPr lang="en-US">
              <a:solidFill>
                <a:schemeClr val="dk1"/>
              </a:solidFill>
            </a:endParaRPr>
          </a:p>
          <a:p>
            <a:pPr>
              <a:spcBef>
                <a:spcPts val="600"/>
              </a:spcBef>
              <a:buFont typeface="Symbol" panose="05050102010706020507" pitchFamily="18" charset="2"/>
              <a:buChar char="Þ"/>
            </a:pPr>
            <a:r>
              <a:rPr lang="en-US">
                <a:solidFill>
                  <a:schemeClr val="dk1"/>
                </a:solidFill>
              </a:rPr>
              <a:t> </a:t>
            </a:r>
            <a:r>
              <a:rPr lang="vi-VN">
                <a:solidFill>
                  <a:schemeClr val="dk1"/>
                </a:solidFill>
              </a:rPr>
              <a:t>Năng suất cao hơn với sự cải thiện về chất lượng.</a:t>
            </a:r>
            <a:r>
              <a:rPr lang="en-US">
                <a:solidFill>
                  <a:schemeClr val="dk1"/>
                </a:solidFill>
              </a:rPr>
              <a:t> </a:t>
            </a:r>
            <a:endParaRPr lang="en-US">
              <a:solidFill>
                <a:schemeClr val="dk1"/>
              </a:solidFill>
            </a:endParaRPr>
          </a:p>
          <a:p>
            <a:pPr>
              <a:spcBef>
                <a:spcPts val="600"/>
              </a:spcBef>
              <a:buFont typeface="Symbol" panose="05050102010706020507" pitchFamily="18" charset="2"/>
              <a:buChar char="Þ"/>
            </a:pPr>
            <a:endParaRPr lang="en-US">
              <a:solidFill>
                <a:schemeClr val="dk1"/>
              </a:solidFill>
            </a:endParaRPr>
          </a:p>
          <a:p>
            <a:pPr marL="171446" indent="-171446">
              <a:spcBef>
                <a:spcPts val="600"/>
              </a:spcBef>
            </a:pPr>
            <a:endParaRPr lang="en-US"/>
          </a:p>
          <a:p>
            <a:endParaRPr lang="en-US"/>
          </a:p>
        </p:txBody>
      </p:sp>
      <p:sp>
        <p:nvSpPr>
          <p:cNvPr id="5" name="Rectangle 4"/>
          <p:cNvSpPr/>
          <p:nvPr/>
        </p:nvSpPr>
        <p:spPr>
          <a:xfrm>
            <a:off x="1569722" y="1821405"/>
            <a:ext cx="4745455" cy="3016210"/>
          </a:xfrm>
          <a:prstGeom prst="rect">
            <a:avLst/>
          </a:prstGeom>
        </p:spPr>
        <p:txBody>
          <a:bodyPr wrap="square">
            <a:spAutoFit/>
          </a:bodyPr>
          <a:lstStyle/>
          <a:p>
            <a:pPr marL="285744" indent="-285744">
              <a:spcBef>
                <a:spcPts val="600"/>
              </a:spcBef>
              <a:buFont typeface="Arial" panose="020b0604020202020204" pitchFamily="34" charset="0"/>
              <a:buChar char="•"/>
            </a:pPr>
            <a:r>
              <a:rPr lang="vi-VN" sz="2000"/>
              <a:t>Soda thông thường được sử dụng để phá vỡ lớp pectin.</a:t>
            </a:r>
            <a:endParaRPr lang="en-IN" sz="2000"/>
          </a:p>
          <a:p>
            <a:pPr marL="285744" indent="-285744">
              <a:spcBef>
                <a:spcPts val="600"/>
              </a:spcBef>
              <a:buFont typeface="Arial" panose="020b0604020202020204" pitchFamily="34" charset="0"/>
              <a:buChar char="•"/>
            </a:pPr>
            <a:r>
              <a:rPr lang="vi-VN" sz="2000"/>
              <a:t>Ngoài ra, các enzyme pectinase có thể được sử dụng, tiêu thụ ít nước hơn và giảm tổn thất chất xơ.</a:t>
            </a:r>
            <a:endParaRPr lang="en-US" sz="2000"/>
          </a:p>
          <a:p>
            <a:pPr marL="285744" indent="-285744">
              <a:spcBef>
                <a:spcPts val="600"/>
              </a:spcBef>
              <a:buFont typeface="Arial" panose="020b0604020202020204" pitchFamily="34" charset="0"/>
              <a:buChar char="•"/>
            </a:pPr>
            <a:r>
              <a:rPr lang="vi-VN" sz="2000"/>
              <a:t>Pectinase enzyme phản ứng với pectin và thủy phân nó thành các sản phẩm hòa tan, do đó làm lộ cellulose dưới neath.</a:t>
            </a:r>
            <a:endParaRPr lang="en-IN" sz="2000"/>
          </a:p>
        </p:txBody>
      </p:sp>
      <p:pic>
        <p:nvPicPr>
          <p:cNvPr id="6" name="Picture 2" descr="http://www.ptj.com.pk/2008/10-2008/Picture/t-2.jpg">
            <a:extLst>
              <a:ext uri="{FF2B5EF4-FFF2-40B4-BE49-F238E27FC236}">
                <a16:creationId xmlns:a16="http://schemas.microsoft.com/office/drawing/2014/main" id="{F356EE66-1F28-4800-8EDE-330F8E15DBAA}"/>
              </a:ext>
            </a:extLst>
          </p:cNvPr>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6315175" y="1878240"/>
            <a:ext cx="4202827" cy="24633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6252544"/>
      </p:ext>
    </p:ext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p:cNvSpPr>
            <a:spLocks noGrp="1"/>
          </p:cNvSpPr>
          <p:nvPr>
            <p:ph type="title"/>
          </p:nvPr>
        </p:nvSpPr>
        <p:spPr/>
        <p:txBody>
          <a:bodyPr>
            <a:normAutofit/>
          </a:bodyPr>
          <a:lstStyle/>
          <a:p>
            <a:pPr algn="just"/>
            <a:r>
              <a:rPr lang="en-US" err="1">
                <a:ea typeface="Calibri" panose="020f0502020204030204" pitchFamily="34" charset="0"/>
                <a:cs typeface="Arial" panose="020b0604020202020204" pitchFamily="34" charset="0"/>
              </a:rPr>
              <a:t>Tẩy sinh học trong tiền xử lý vải cotton</a:t>
            </a:r>
            <a:endParaRPr lang="en-US"/>
          </a:p>
        </p:txBody>
      </p:sp>
      <p:graphicFrame>
        <p:nvGraphicFramePr>
          <p:cNvPr id="11" name="Table 10">
            <a:extLst>
              <a:ext uri="{FF2B5EF4-FFF2-40B4-BE49-F238E27FC236}">
                <a16:creationId xmlns:a16="http://schemas.microsoft.com/office/drawing/2014/main" id="{725016D9-B0A8-4DC8-920B-4417304CADED}"/>
              </a:ext>
            </a:extLst>
          </p:cNvPr>
          <p:cNvGraphicFramePr>
            <a:graphicFrameLocks noGrp="1"/>
          </p:cNvGraphicFramePr>
          <p:nvPr/>
        </p:nvGraphicFramePr>
        <p:xfrm>
          <a:off x="1999434" y="1358654"/>
          <a:ext cx="4203133" cy="2741951"/>
        </p:xfrm>
        <a:graphic>
          <a:graphicData uri="http://schemas.openxmlformats.org/drawingml/2006/table">
            <a:tbl>
              <a:tblPr firstRow="1" firstCol="1" bandRow="1"/>
              <a:tblGrid>
                <a:gridCol w="1055156">
                  <a:extLst>
                    <a:ext uri="{9D8B030D-6E8A-4147-A177-3AD203B41FA5}">
                      <a16:colId xmlns:a16="http://schemas.microsoft.com/office/drawing/2014/main" val="20000"/>
                    </a:ext>
                  </a:extLst>
                </a:gridCol>
                <a:gridCol w="734528">
                  <a:extLst>
                    <a:ext uri="{9D8B030D-6E8A-4147-A177-3AD203B41FA5}">
                      <a16:colId xmlns:a16="http://schemas.microsoft.com/office/drawing/2014/main" val="20001"/>
                    </a:ext>
                  </a:extLst>
                </a:gridCol>
                <a:gridCol w="548471">
                  <a:extLst>
                    <a:ext uri="{9D8B030D-6E8A-4147-A177-3AD203B41FA5}">
                      <a16:colId xmlns:a16="http://schemas.microsoft.com/office/drawing/2014/main" val="20002"/>
                    </a:ext>
                  </a:extLst>
                </a:gridCol>
                <a:gridCol w="531367">
                  <a:extLst>
                    <a:ext uri="{9D8B030D-6E8A-4147-A177-3AD203B41FA5}">
                      <a16:colId xmlns:a16="http://schemas.microsoft.com/office/drawing/2014/main" val="20003"/>
                    </a:ext>
                  </a:extLst>
                </a:gridCol>
                <a:gridCol w="1333611">
                  <a:extLst>
                    <a:ext uri="{9D8B030D-6E8A-4147-A177-3AD203B41FA5}">
                      <a16:colId xmlns:a16="http://schemas.microsoft.com/office/drawing/2014/main" val="20004"/>
                    </a:ext>
                  </a:extLst>
                </a:gridCol>
              </a:tblGrid>
              <a:tr h="557647">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Công thức</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Liều l</a:t>
                      </a:r>
                      <a:r>
                        <a:rPr lang="vi-VN" sz="1200">
                          <a:effectLst/>
                          <a:latin typeface="Arial" panose="020b0604020202020204" pitchFamily="34" charset="0"/>
                        </a:rPr>
                        <a:t>ư</a:t>
                      </a:r>
                      <a:r>
                        <a:rPr lang="en-US" sz="1200" err="1">
                          <a:effectLst/>
                          <a:latin typeface="Arial" panose="020b0604020202020204" pitchFamily="34" charset="0"/>
                        </a:rPr>
                        <a:t>ợng (g/l)</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Nhiệt độ</a:t>
                      </a:r>
                    </a:p>
                    <a:p>
                      <a:pPr marL="0" marR="0">
                        <a:lnSpc>
                          <a:spcPct val="100000"/>
                        </a:lnSpc>
                        <a:spcBef>
                          <a:spcPct val="0"/>
                        </a:spcBef>
                        <a:spcAft>
                          <a:spcPct val="0"/>
                        </a:spcAft>
                      </a:pPr>
                      <a:r>
                        <a:rPr lang="en-US" sz="1200">
                          <a:effectLst/>
                          <a:latin typeface="Arial" panose="020b0604020202020204" pitchFamily="34" charset="0"/>
                        </a:rPr>
                        <a:t> ( </a:t>
                      </a:r>
                      <a:r>
                        <a:rPr lang="en-US" sz="1200" baseline="30000">
                          <a:effectLst/>
                          <a:latin typeface="Arial" panose="020b0604020202020204" pitchFamily="34" charset="0"/>
                        </a:rPr>
                        <a:t>0</a:t>
                      </a:r>
                      <a:r>
                        <a:rPr lang="en-US" sz="1200">
                          <a:effectLst/>
                          <a:latin typeface="Arial" panose="020b0604020202020204" pitchFamily="34" charset="0"/>
                        </a:rPr>
                        <a:t>c)</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Time (phút</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Các ghi chú</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65760">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Dyesofter PL</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1,5</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rowSpan="5">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95</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rowSpan="5">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30</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ct val="0"/>
                        </a:spcBef>
                        <a:spcAft>
                          <a:spcPct val="0"/>
                        </a:spcAft>
                      </a:pPr>
                      <a:r>
                        <a:rPr lang="vi-VN" sz="1200">
                          <a:effectLst/>
                          <a:latin typeface="Arial" panose="020b0604020202020204" pitchFamily="34" charset="0"/>
                        </a:rPr>
                        <a:t>Chất bôi trơn</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extLst>
                  <a:ext uri="{0D108BD9-81ED-4DB2-BD59-A6C34878D82A}">
                    <a16:rowId xmlns:a16="http://schemas.microsoft.com/office/drawing/2014/main" val="10001"/>
                  </a:ext>
                </a:extLst>
              </a:tr>
              <a:tr h="192575">
                <a:tc rowSpan="2">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HICLEAN 33</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rowSpan="2">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1,0</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vMerge="1">
                  <a:txBody>
                    <a:bodyPr vert="horz" wrap="square"/>
                    <a:lstStyle/>
                    <a:p>
                      <a:endParaRPr lang="en-US"/>
                    </a:p>
                  </a:txBody>
                  <a:tcPr/>
                </a:tc>
                <a:tc vMerge="1">
                  <a:txBody>
                    <a:bodyPr vert="horz" wrap="square"/>
                    <a:lstStyle/>
                    <a:p>
                      <a:endParaRPr lang="en-US"/>
                    </a:p>
                  </a:txBody>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Chất tẩy rửa</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841367821"/>
                  </a:ext>
                </a:extLst>
              </a:tr>
              <a:tr h="0">
                <a:tc vMerge="1">
                  <a:txBody>
                    <a:bodyPr vert="horz" wrap="square"/>
                    <a:lstStyle/>
                    <a:p>
                      <a:pPr marL="0" marR="0">
                        <a:lnSpc>
                          <a:spcPct val="115000"/>
                        </a:lnSpc>
                        <a:spcBef>
                          <a:spcPct val="0"/>
                        </a:spcBef>
                        <a:spcAft>
                          <a:spcPct val="0"/>
                        </a:spcAft>
                      </a:pPr>
                      <a:endParaRPr lang="en-US" sz="900">
                        <a:solidFill>
                          <a:srgbClr val="1C1C1C"/>
                        </a:solidFill>
                        <a:effectLst/>
                        <a:latin typeface="Calibri"/>
                        <a:ea typeface="Calibri"/>
                        <a:cs typeface="Times New Roman"/>
                      </a:endParaRPr>
                    </a:p>
                  </a:txBody>
                  <a:tcPr marL="68580" marR="68580" marT="0" marB="0"/>
                </a:tc>
                <a:tc vMerge="1">
                  <a:txBody>
                    <a:bodyPr vert="horz" wrap="square"/>
                    <a:lstStyle/>
                    <a:p>
                      <a:pPr marL="0" marR="0" algn="ctr">
                        <a:lnSpc>
                          <a:spcPct val="115000"/>
                        </a:lnSpc>
                        <a:spcBef>
                          <a:spcPct val="0"/>
                        </a:spcBef>
                        <a:spcAft>
                          <a:spcPct val="0"/>
                        </a:spcAft>
                      </a:pPr>
                      <a:endParaRPr lang="en-US" sz="900">
                        <a:solidFill>
                          <a:srgbClr val="1C1C1C"/>
                        </a:solidFill>
                        <a:effectLst/>
                        <a:latin typeface="Calibri"/>
                        <a:ea typeface="Calibri"/>
                        <a:cs typeface="Times New Roman"/>
                      </a:endParaRPr>
                    </a:p>
                  </a:txBody>
                  <a:tcPr marL="68580" marR="68580" marT="0" marB="0"/>
                </a:tc>
                <a:tc vMerge="1">
                  <a:txBody>
                    <a:bodyPr vert="horz" wrap="square"/>
                    <a:lstStyle/>
                    <a:p>
                      <a:endParaRPr lang="en-US"/>
                    </a:p>
                  </a:txBody>
                  <a:tcPr/>
                </a:tc>
                <a:tc vMerge="1">
                  <a:txBody>
                    <a:bodyPr vert="horz" wrap="square"/>
                    <a:lstStyle/>
                    <a:p>
                      <a:endParaRPr lang="en-US"/>
                    </a:p>
                  </a:txBody>
                  <a:tcPr/>
                </a:tc>
                <a:tc rowSpan="2">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Chất tẩy rửa</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extLst>
                  <a:ext uri="{0D108BD9-81ED-4DB2-BD59-A6C34878D82A}">
                    <a16:rowId xmlns:a16="http://schemas.microsoft.com/office/drawing/2014/main" val="2870318116"/>
                  </a:ext>
                </a:extLst>
              </a:tr>
              <a:tr h="192575">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SK-PRA 50</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1,5</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vMerge="1">
                  <a:txBody>
                    <a:bodyPr vert="horz" wrap="square"/>
                    <a:lstStyle/>
                    <a:p>
                      <a:endParaRPr lang="en-US"/>
                    </a:p>
                  </a:txBody>
                  <a:tcPr/>
                </a:tc>
                <a:tc vMerge="1">
                  <a:txBody>
                    <a:bodyPr vert="horz" wrap="square"/>
                    <a:lstStyle/>
                    <a:p>
                      <a:endParaRPr lang="en-US"/>
                    </a:p>
                  </a:txBody>
                  <a:tcPr/>
                </a:tc>
                <a:tc vMerge="1">
                  <a:txBody>
                    <a:bodyPr vert="horz" wrap="square"/>
                    <a:lstStyle/>
                    <a:p>
                      <a:pPr marL="0" marR="0">
                        <a:lnSpc>
                          <a:spcPct val="115000"/>
                        </a:lnSpc>
                        <a:spcBef>
                          <a:spcPct val="0"/>
                        </a:spcBef>
                        <a:spcAft>
                          <a:spcPct val="0"/>
                        </a:spcAft>
                      </a:pPr>
                      <a:r>
                        <a:rPr lang="en-US" sz="900">
                          <a:effectLst/>
                        </a:rPr>
                        <a:t>Scouring agent</a:t>
                      </a:r>
                      <a:endParaRPr lang="en-US" sz="900">
                        <a:solidFill>
                          <a:srgbClr val="1C1C1C"/>
                        </a:solidFill>
                        <a:effectLst/>
                        <a:latin typeface="Calibri"/>
                        <a:ea typeface="Calibri" panose="020f0502020204030204"/>
                        <a:cs typeface="Times New Roman" panose="02020603050405020304"/>
                      </a:endParaRPr>
                    </a:p>
                  </a:txBody>
                  <a:tcPr marL="68580" marR="68580" marT="0" marB="0"/>
                </a:tc>
                <a:extLst>
                  <a:ext uri="{0D108BD9-81ED-4DB2-BD59-A6C34878D82A}">
                    <a16:rowId xmlns:a16="http://schemas.microsoft.com/office/drawing/2014/main" val="3846392958"/>
                  </a:ext>
                </a:extLst>
              </a:tr>
              <a:tr h="184957">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NaOH (45%)</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2,0</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vMerge="1">
                  <a:txBody>
                    <a:bodyPr vert="horz" wrap="square"/>
                    <a:lstStyle/>
                    <a:p>
                      <a:endParaRPr lang="en-US"/>
                    </a:p>
                  </a:txBody>
                  <a:tcPr/>
                </a:tc>
                <a:tc vMerge="1">
                  <a:txBody>
                    <a:bodyPr vert="horz" wrap="square"/>
                    <a:lstStyle/>
                    <a:p>
                      <a:endParaRPr lang="en-US"/>
                    </a:p>
                  </a:txBody>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Alkali</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extLst>
                  <a:ext uri="{0D108BD9-81ED-4DB2-BD59-A6C34878D82A}">
                    <a16:rowId xmlns:a16="http://schemas.microsoft.com/office/drawing/2014/main" val="2695300401"/>
                  </a:ext>
                </a:extLst>
              </a:tr>
              <a:tr h="269395">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err="1">
                          <a:effectLst/>
                          <a:latin typeface="Arial" panose="020b0604020202020204" pitchFamily="34" charset="0"/>
                        </a:rPr>
                        <a:t>Axit Acetic </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0,7</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40</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8</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Neutralization</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86195">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solidFill>
                            <a:srgbClr val="1C1C1C"/>
                          </a:solidFill>
                          <a:effectLst/>
                          <a:latin typeface="Arial" panose="020b0604020202020204" pitchFamily="34" charset="0"/>
                          <a:ea typeface="Calibri"/>
                          <a:cs typeface="Arial" panose="020b0604020202020204" pitchFamily="34" charset="0"/>
                        </a:rPr>
                        <a:t>N</a:t>
                      </a:r>
                      <a:r>
                        <a:rPr lang="vi-VN" sz="1200">
                          <a:solidFill>
                            <a:srgbClr val="1C1C1C"/>
                          </a:solidFill>
                          <a:effectLst/>
                          <a:latin typeface="Arial" panose="020b0604020202020204" pitchFamily="34" charset="0"/>
                          <a:ea typeface="Calibri"/>
                          <a:cs typeface="Arial" panose="020b0604020202020204" pitchFamily="34" charset="0"/>
                        </a:rPr>
                        <a:t>ư</a:t>
                      </a:r>
                      <a:r>
                        <a:rPr lang="en-US" sz="1200" err="1">
                          <a:solidFill>
                            <a:srgbClr val="1C1C1C"/>
                          </a:solidFill>
                          <a:effectLst/>
                          <a:latin typeface="Arial" panose="020b0604020202020204" pitchFamily="34" charset="0"/>
                          <a:ea typeface="Calibri"/>
                          <a:cs typeface="Arial" panose="020b0604020202020204" pitchFamily="34" charset="0"/>
                        </a:rPr>
                        <a:t>ớc</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gridSpan="4">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3 lần/mẻ</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10006"/>
                  </a:ext>
                </a:extLst>
              </a:tr>
              <a:tr h="373831">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solidFill>
                            <a:srgbClr val="1C1C1C"/>
                          </a:solidFill>
                          <a:effectLst/>
                          <a:latin typeface="Arial" panose="020b0604020202020204" pitchFamily="34" charset="0"/>
                          <a:ea typeface="Calibri"/>
                          <a:cs typeface="Arial" panose="020b0604020202020204" pitchFamily="34" charset="0"/>
                        </a:rPr>
                        <a:t>Chi phí hóa chất</a:t>
                      </a:r>
                    </a:p>
                  </a:txBody>
                  <a:tcPr marL="68580" marR="68580" marT="0" marB="0" anchor="ctr">
                    <a:lnL>
                      <a:noFill/>
                    </a:lnL>
                    <a:lnR>
                      <a:noFill/>
                    </a:lnR>
                    <a:lnT>
                      <a:noFill/>
                    </a:lnT>
                    <a:lnB>
                      <a:noFill/>
                    </a:lnB>
                    <a:lnTlToBr w="12700" cmpd="sng">
                      <a:noFill/>
                      <a:prstDash val="solid"/>
                    </a:lnTlToBr>
                    <a:lnBlToTr w="12700" cmpd="sng">
                      <a:noFill/>
                      <a:prstDash val="solid"/>
                    </a:lnBlToTr>
                    <a:noFill/>
                  </a:tcPr>
                </a:tc>
                <a:tc gridSpan="4">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$0,0246/kg</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10007"/>
                  </a:ext>
                </a:extLst>
              </a:tr>
              <a:tr h="385149">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solidFill>
                            <a:srgbClr val="1C1C1C"/>
                          </a:solidFill>
                          <a:effectLst/>
                          <a:latin typeface="Arial" panose="020b0604020202020204" pitchFamily="34" charset="0"/>
                          <a:ea typeface="Calibri"/>
                          <a:cs typeface="Arial" panose="020b0604020202020204" pitchFamily="34" charset="0"/>
                        </a:rPr>
                        <a:t>Thời gian chạy</a:t>
                      </a:r>
                    </a:p>
                  </a:txBody>
                  <a:tcPr marL="68580" marR="68580" marT="0" marB="0" anchor="ctr">
                    <a:lnL>
                      <a:noFill/>
                    </a:lnL>
                    <a:lnR>
                      <a:noFill/>
                    </a:lnR>
                    <a:lnT>
                      <a:noFill/>
                    </a:lnT>
                    <a:lnB w="12700" cmpd="sng">
                      <a:solidFill>
                        <a:srgbClr val="F79646"/>
                      </a:solidFill>
                    </a:lnB>
                    <a:lnTlToBr w="12700" cmpd="sng">
                      <a:noFill/>
                      <a:prstDash val="solid"/>
                    </a:lnTlToBr>
                    <a:lnBlToTr w="12700" cmpd="sng">
                      <a:noFill/>
                      <a:prstDash val="solid"/>
                    </a:lnBlToTr>
                    <a:solidFill>
                      <a:srgbClr val="F79646">
                        <a:alpha val="20000"/>
                      </a:srgbClr>
                    </a:solidFill>
                  </a:tcPr>
                </a:tc>
                <a:tc gridSpan="4">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120 phút/mẻ</a:t>
                      </a:r>
                      <a:endParaRPr lang="en-US" sz="1200">
                        <a:solidFill>
                          <a:srgbClr val="1C1C1C"/>
                        </a:solidFill>
                        <a:effectLst/>
                        <a:latin typeface="Arial" panose="020b0604020202020204" pitchFamily="34" charset="0"/>
                        <a:ea typeface="Calibri" panose="020f0502020204030204"/>
                        <a:cs typeface="Arial" panose="020b0604020202020204" pitchFamily="34" charset="0"/>
                      </a:endParaRPr>
                    </a:p>
                  </a:txBody>
                  <a:tcPr marL="68580" marR="68580" marT="0" marB="0" anchor="ctr">
                    <a:lnL>
                      <a:noFill/>
                    </a:lnL>
                    <a:lnR>
                      <a:noFill/>
                    </a:lnR>
                    <a:lnT>
                      <a:noFill/>
                    </a:lnT>
                    <a:lnB w="12700" cmpd="sng">
                      <a:solidFill>
                        <a:srgbClr val="F79646"/>
                      </a:solidFill>
                    </a:lnB>
                    <a:lnTlToBr w="12700" cmpd="sng">
                      <a:noFill/>
                      <a:prstDash val="solid"/>
                    </a:lnTlToBr>
                    <a:lnBlToTr w="12700" cmpd="sng">
                      <a:noFill/>
                      <a:prstDash val="solid"/>
                    </a:lnBlToTr>
                    <a:solidFill>
                      <a:srgbClr val="F79646">
                        <a:alpha val="20000"/>
                      </a:srgbClr>
                    </a:solidFill>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10008"/>
                  </a:ext>
                </a:extLst>
              </a:tr>
            </a:tbl>
          </a:graphicData>
        </a:graphic>
      </p:graphicFrame>
      <p:sp>
        <p:nvSpPr>
          <p:cNvPr id="12" name="Rectangle 11">
            <a:extLst>
              <a:ext uri="{FF2B5EF4-FFF2-40B4-BE49-F238E27FC236}">
                <a16:creationId xmlns:a16="http://schemas.microsoft.com/office/drawing/2014/main" id="{0BE7E725-4C1A-48CE-BFEB-08C49BC2E3A0}"/>
              </a:ext>
            </a:extLst>
          </p:cNvPr>
          <p:cNvSpPr/>
          <p:nvPr/>
        </p:nvSpPr>
        <p:spPr>
          <a:xfrm>
            <a:off x="1684422" y="1038956"/>
            <a:ext cx="4615143" cy="276999"/>
          </a:xfrm>
          <a:prstGeom prst="rect">
            <a:avLst/>
          </a:prstGeom>
        </p:spPr>
        <p:txBody>
          <a:bodyPr wrap="square">
            <a:spAutoFit/>
          </a:bodyPr>
          <a:lstStyle/>
          <a:p>
            <a:pPr algn="ctr" defTabSz="914377" fontAlgn="base">
              <a:spcBef>
                <a:spcPct val="0"/>
              </a:spcBef>
              <a:spcAft>
                <a:spcPct val="0"/>
              </a:spcAft>
              <a:defRPr/>
            </a:pPr>
            <a:r>
              <a:rPr lang="en-US" sz="1200" b="1">
                <a:solidFill>
                  <a:srgbClr val="F79646">
                    <a:lumMod val="50000"/>
                  </a:srgbClr>
                </a:solidFill>
                <a:cs typeface="Arial"/>
              </a:rPr>
              <a:t>QUÁ TRÌNH TẨY RỬA TRUYỀN THỐNG ALKALI</a:t>
            </a:r>
          </a:p>
        </p:txBody>
      </p:sp>
      <p:graphicFrame>
        <p:nvGraphicFramePr>
          <p:cNvPr id="13" name="Table 12">
            <a:extLst>
              <a:ext uri="{FF2B5EF4-FFF2-40B4-BE49-F238E27FC236}">
                <a16:creationId xmlns:a16="http://schemas.microsoft.com/office/drawing/2014/main" id="{01D40772-E2C1-4F62-8E92-713427E7D012}"/>
              </a:ext>
            </a:extLst>
          </p:cNvPr>
          <p:cNvGraphicFramePr>
            <a:graphicFrameLocks noGrp="1"/>
          </p:cNvGraphicFramePr>
          <p:nvPr/>
        </p:nvGraphicFramePr>
        <p:xfrm>
          <a:off x="6299564" y="1367375"/>
          <a:ext cx="4170206" cy="2829022"/>
        </p:xfrm>
        <a:graphic>
          <a:graphicData uri="http://schemas.openxmlformats.org/drawingml/2006/table">
            <a:tbl>
              <a:tblPr firstRow="1" firstCol="1" bandRow="1"/>
              <a:tblGrid>
                <a:gridCol w="929191">
                  <a:extLst>
                    <a:ext uri="{9D8B030D-6E8A-4147-A177-3AD203B41FA5}">
                      <a16:colId xmlns:a16="http://schemas.microsoft.com/office/drawing/2014/main" val="20000"/>
                    </a:ext>
                  </a:extLst>
                </a:gridCol>
                <a:gridCol w="738531">
                  <a:extLst>
                    <a:ext uri="{9D8B030D-6E8A-4147-A177-3AD203B41FA5}">
                      <a16:colId xmlns:a16="http://schemas.microsoft.com/office/drawing/2014/main" val="20001"/>
                    </a:ext>
                  </a:extLst>
                </a:gridCol>
                <a:gridCol w="501675">
                  <a:extLst>
                    <a:ext uri="{9D8B030D-6E8A-4147-A177-3AD203B41FA5}">
                      <a16:colId xmlns:a16="http://schemas.microsoft.com/office/drawing/2014/main" val="20002"/>
                    </a:ext>
                  </a:extLst>
                </a:gridCol>
                <a:gridCol w="526529">
                  <a:extLst>
                    <a:ext uri="{9D8B030D-6E8A-4147-A177-3AD203B41FA5}">
                      <a16:colId xmlns:a16="http://schemas.microsoft.com/office/drawing/2014/main" val="20003"/>
                    </a:ext>
                  </a:extLst>
                </a:gridCol>
                <a:gridCol w="1474280">
                  <a:extLst>
                    <a:ext uri="{9D8B030D-6E8A-4147-A177-3AD203B41FA5}">
                      <a16:colId xmlns:a16="http://schemas.microsoft.com/office/drawing/2014/main" val="20004"/>
                    </a:ext>
                  </a:extLst>
                </a:gridCol>
              </a:tblGrid>
              <a:tr h="548640">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Công thức</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Liều l</a:t>
                      </a:r>
                      <a:r>
                        <a:rPr lang="vi-VN" sz="1200">
                          <a:effectLst/>
                          <a:latin typeface="Arial" panose="020b0604020202020204" pitchFamily="34" charset="0"/>
                        </a:rPr>
                        <a:t>ư</a:t>
                      </a:r>
                      <a:r>
                        <a:rPr lang="en-US" sz="1200" err="1">
                          <a:effectLst/>
                          <a:latin typeface="Arial" panose="020b0604020202020204" pitchFamily="34" charset="0"/>
                        </a:rPr>
                        <a:t>ợng (g/l)</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Nhiệt độ ( </a:t>
                      </a:r>
                      <a:r>
                        <a:rPr lang="en-US" sz="1200" baseline="30000">
                          <a:effectLst/>
                          <a:latin typeface="Arial" panose="020b0604020202020204" pitchFamily="34" charset="0"/>
                        </a:rPr>
                        <a:t>0</a:t>
                      </a:r>
                      <a:r>
                        <a:rPr lang="en-US" sz="1200">
                          <a:effectLst/>
                          <a:latin typeface="Arial" panose="020b0604020202020204" pitchFamily="34" charset="0"/>
                        </a:rPr>
                        <a:t>c)</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Thời gian (phút</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Các ghi chú</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65760">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Sampol BS</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1,5</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rowSpan="3">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95</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rowSpan="3">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10</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rowSpan="2">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Peptidase enzyme</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extLst>
                  <a:ext uri="{0D108BD9-81ED-4DB2-BD59-A6C34878D82A}">
                    <a16:rowId xmlns:a16="http://schemas.microsoft.com/office/drawing/2014/main" val="10001"/>
                  </a:ext>
                </a:extLst>
              </a:tr>
              <a:tr h="146999">
                <a:tc rowSpan="2">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Skoclean SOL</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rowSpan="2">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1,0</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vMerge="1">
                  <a:txBody>
                    <a:bodyPr vert="horz" wrap="square"/>
                    <a:lstStyle/>
                    <a:p>
                      <a:endParaRPr lang="en-US"/>
                    </a:p>
                  </a:txBody>
                  <a:tcPr/>
                </a:tc>
                <a:tc vMerge="1">
                  <a:txBody>
                    <a:bodyPr vert="horz" wrap="square"/>
                    <a:lstStyle/>
                    <a:p>
                      <a:endParaRPr lang="en-US"/>
                    </a:p>
                  </a:txBody>
                  <a:tcPr/>
                </a:tc>
                <a:tc vMerge="1">
                  <a:txBody>
                    <a:bodyPr vert="horz" wrap="square"/>
                    <a:lstStyle/>
                    <a:p>
                      <a:pPr marL="0" marR="0" algn="ctr">
                        <a:lnSpc>
                          <a:spcPct val="115000"/>
                        </a:lnSpc>
                        <a:spcBef>
                          <a:spcPct val="0"/>
                        </a:spcBef>
                        <a:spcAft>
                          <a:spcPct val="0"/>
                        </a:spcAft>
                      </a:pPr>
                      <a:endParaRPr lang="en-US" sz="900">
                        <a:solidFill>
                          <a:srgbClr val="1C1C1C"/>
                        </a:solidFill>
                        <a:effectLst/>
                        <a:latin typeface="Calibri"/>
                        <a:ea typeface="Calibri"/>
                        <a:cs typeface="Times New Roman"/>
                      </a:endParaRPr>
                    </a:p>
                  </a:txBody>
                  <a:tcPr marL="68580" marR="68580" marT="0" marB="0">
                    <a:lnL>
                      <a:noFill/>
                    </a:lnL>
                    <a:lnR>
                      <a:noFill/>
                    </a:lnR>
                    <a:lnT w="12700" cap="flat" cmpd="sng" algn="ctr">
                      <a:noFill/>
                      <a:prstDash val="solid"/>
                      <a:round/>
                      <a:headEnd type="none" w="med" len="med"/>
                      <a:tailEnd type="none" w="med" len="med"/>
                    </a:lnT>
                    <a:lnB>
                      <a:noFill/>
                    </a:lnB>
                    <a:solidFill>
                      <a:srgbClr val="FADECB"/>
                    </a:solidFill>
                  </a:tcPr>
                </a:tc>
                <a:extLst>
                  <a:ext uri="{0D108BD9-81ED-4DB2-BD59-A6C34878D82A}">
                    <a16:rowId xmlns:a16="http://schemas.microsoft.com/office/drawing/2014/main" val="3944226861"/>
                  </a:ext>
                </a:extLst>
              </a:tr>
              <a:tr h="218761">
                <a:tc vMerge="1">
                  <a:txBody>
                    <a:bodyPr vert="horz" wrap="square"/>
                    <a:lstStyle/>
                    <a:p>
                      <a:pPr marL="0" marR="0">
                        <a:lnSpc>
                          <a:spcPct val="115000"/>
                        </a:lnSpc>
                        <a:spcBef>
                          <a:spcPct val="0"/>
                        </a:spcBef>
                        <a:spcAft>
                          <a:spcPct val="0"/>
                        </a:spcAft>
                      </a:pPr>
                      <a:r>
                        <a:rPr lang="en-US" sz="900" b="1">
                          <a:solidFill>
                            <a:srgbClr val="1C1C1C"/>
                          </a:solidFill>
                          <a:effectLst/>
                          <a:latin typeface="Calibri"/>
                          <a:ea typeface="Calibri"/>
                          <a:cs typeface="Times New Roman"/>
                        </a:rPr>
                        <a:t>Skoclean SOL</a:t>
                      </a:r>
                      <a:endParaRPr lang="en-US" sz="900">
                        <a:solidFill>
                          <a:srgbClr val="1C1C1C"/>
                        </a:solidFill>
                        <a:effectLst/>
                        <a:latin typeface="Calibri"/>
                        <a:ea typeface="Calibri"/>
                        <a:cs typeface="Times New Roman"/>
                      </a:endParaRPr>
                    </a:p>
                  </a:txBody>
                  <a:tcPr marL="68580" marR="68580" marT="0" marB="0">
                    <a:lnL>
                      <a:noFill/>
                    </a:lnL>
                    <a:lnR>
                      <a:noFill/>
                    </a:lnR>
                    <a:lnT>
                      <a:noFill/>
                    </a:lnT>
                    <a:lnB>
                      <a:noFill/>
                    </a:lnB>
                  </a:tcPr>
                </a:tc>
                <a:tc vMerge="1">
                  <a:txBody>
                    <a:bodyPr vert="horz" wrap="square"/>
                    <a:lstStyle/>
                    <a:p>
                      <a:pPr marL="0" marR="0" algn="ctr">
                        <a:lnSpc>
                          <a:spcPct val="115000"/>
                        </a:lnSpc>
                        <a:spcBef>
                          <a:spcPct val="0"/>
                        </a:spcBef>
                        <a:spcAft>
                          <a:spcPct val="0"/>
                        </a:spcAft>
                      </a:pPr>
                      <a:r>
                        <a:rPr lang="en-US" sz="900">
                          <a:solidFill>
                            <a:srgbClr val="1C1C1C"/>
                          </a:solidFill>
                          <a:effectLst/>
                          <a:latin typeface="Calibri"/>
                          <a:ea typeface="Calibri"/>
                          <a:cs typeface="Times New Roman"/>
                        </a:rPr>
                        <a:t>1.0</a:t>
                      </a:r>
                    </a:p>
                  </a:txBody>
                  <a:tcPr marL="68580" marR="68580" marT="0" marB="0">
                    <a:lnL>
                      <a:noFill/>
                    </a:lnL>
                    <a:lnR>
                      <a:noFill/>
                    </a:lnR>
                    <a:lnT>
                      <a:noFill/>
                    </a:lnT>
                    <a:lnB>
                      <a:noFill/>
                    </a:lnB>
                  </a:tcPr>
                </a:tc>
                <a:tc vMerge="1">
                  <a:txBody>
                    <a:bodyPr vert="horz" wrap="square"/>
                    <a:lstStyle/>
                    <a:p>
                      <a:endParaRPr lang="en-US"/>
                    </a:p>
                  </a:txBody>
                  <a:tcPr/>
                </a:tc>
                <a:tc vMerge="1">
                  <a:txBody>
                    <a:bodyPr vert="horz" wrap="square"/>
                    <a:lstStyle/>
                    <a:p>
                      <a:endParaRPr lang="en-US"/>
                    </a:p>
                  </a:txBody>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Chất tẩy rửa</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9BBB59">
                        <a:alpha val="20000"/>
                      </a:srgbClr>
                    </a:solidFill>
                  </a:tcPr>
                </a:tc>
                <a:extLst>
                  <a:ext uri="{0D108BD9-81ED-4DB2-BD59-A6C34878D82A}">
                    <a16:rowId xmlns:a16="http://schemas.microsoft.com/office/drawing/2014/main" val="10002"/>
                  </a:ext>
                </a:extLst>
              </a:tr>
              <a:tr h="549243">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err="1">
                          <a:effectLst/>
                          <a:latin typeface="Arial" panose="020b0604020202020204" pitchFamily="34" charset="0"/>
                        </a:rPr>
                        <a:t>Axit Acetic</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 </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Không cần</a:t>
                      </a:r>
                    </a:p>
                    <a:p>
                      <a:pPr marL="0" marR="0" algn="ctr">
                        <a:lnSpc>
                          <a:spcPct val="100000"/>
                        </a:lnSpc>
                        <a:spcBef>
                          <a:spcPct val="0"/>
                        </a:spcBef>
                        <a:spcAft>
                          <a:spcPct val="0"/>
                        </a:spcAft>
                      </a:pPr>
                      <a:endParaRPr lang="en-IN" sz="1200">
                        <a:effectLst/>
                        <a:latin typeface="Arial" panose="020b0604020202020204" pitchFamily="34" charset="0"/>
                      </a:endParaRPr>
                    </a:p>
                    <a:p>
                      <a:pPr marL="0" marR="0" algn="ctr">
                        <a:lnSpc>
                          <a:spcPct val="100000"/>
                        </a:lnSpc>
                        <a:spcBef>
                          <a:spcPct val="0"/>
                        </a:spcBef>
                        <a:spcAft>
                          <a:spcPct val="0"/>
                        </a:spcAft>
                      </a:pPr>
                      <a:endParaRPr lang="en-IN" sz="1200">
                        <a:effectLst/>
                        <a:latin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17192">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solidFill>
                            <a:srgbClr val="1C1C1C"/>
                          </a:solidFill>
                          <a:effectLst/>
                          <a:latin typeface="Arial" panose="020b0604020202020204" pitchFamily="34" charset="0"/>
                          <a:ea typeface="Calibri"/>
                          <a:cs typeface="Arial" panose="020b0604020202020204" pitchFamily="34" charset="0"/>
                        </a:rPr>
                        <a:t>N</a:t>
                      </a:r>
                      <a:r>
                        <a:rPr lang="vi-VN" sz="1200">
                          <a:solidFill>
                            <a:srgbClr val="1C1C1C"/>
                          </a:solidFill>
                          <a:effectLst/>
                          <a:latin typeface="Arial" panose="020b0604020202020204" pitchFamily="34" charset="0"/>
                          <a:ea typeface="Calibri"/>
                          <a:cs typeface="Arial" panose="020b0604020202020204" pitchFamily="34" charset="0"/>
                        </a:rPr>
                        <a:t>ư</a:t>
                      </a:r>
                      <a:r>
                        <a:rPr lang="en-US" sz="1200" err="1">
                          <a:solidFill>
                            <a:srgbClr val="1C1C1C"/>
                          </a:solidFill>
                          <a:effectLst/>
                          <a:latin typeface="Arial" panose="020b0604020202020204" pitchFamily="34" charset="0"/>
                          <a:ea typeface="Calibri"/>
                          <a:cs typeface="Arial" panose="020b0604020202020204" pitchFamily="34" charset="0"/>
                        </a:rPr>
                        <a:t>ớc</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9BBB59">
                        <a:alpha val="20000"/>
                      </a:srgbClr>
                    </a:solidFill>
                  </a:tcPr>
                </a:tc>
                <a:tc gridSpan="4">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1 lần /mẻ</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rgbClr val="9BBB59">
                        <a:alpha val="20000"/>
                      </a:srgbClr>
                    </a:solidFill>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10004"/>
                  </a:ext>
                </a:extLst>
              </a:tr>
              <a:tr h="365760">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Chi phí hóa chất</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gridSpan="4">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$0,0234/kg</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a:noFill/>
                    </a:lnB>
                    <a:lnTlToBr w="12700" cmpd="sng">
                      <a:noFill/>
                      <a:prstDash val="solid"/>
                    </a:lnTlToBr>
                    <a:lnBlToTr w="12700" cmpd="sng">
                      <a:noFill/>
                      <a:prstDash val="solid"/>
                    </a:lnBlToTr>
                    <a:noFill/>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10005"/>
                  </a:ext>
                </a:extLst>
              </a:tr>
              <a:tr h="416667">
                <a:tc>
                  <a:txBody>
                    <a:bodyPr vert="horz" wrap="square"/>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ct val="0"/>
                        </a:spcBef>
                        <a:spcAft>
                          <a:spcPct val="0"/>
                        </a:spcAft>
                      </a:pPr>
                      <a:r>
                        <a:rPr lang="en-US" sz="1200">
                          <a:effectLst/>
                          <a:latin typeface="Arial" panose="020b0604020202020204" pitchFamily="34" charset="0"/>
                        </a:rPr>
                        <a:t>Thời gian chạy</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gridSpan="4">
                  <a:txBody>
                    <a:bodyPr vert="horz" wrap="square"/>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ct val="0"/>
                        </a:spcBef>
                        <a:spcAft>
                          <a:spcPct val="0"/>
                        </a:spcAft>
                      </a:pPr>
                      <a:r>
                        <a:rPr lang="en-US" sz="1200">
                          <a:effectLst/>
                          <a:latin typeface="Arial" panose="020b0604020202020204" pitchFamily="34" charset="0"/>
                        </a:rPr>
                        <a:t>80 phút/mẻ</a:t>
                      </a:r>
                      <a:endParaRPr lang="en-US" sz="1200">
                        <a:solidFill>
                          <a:srgbClr val="1C1C1C"/>
                        </a:solidFill>
                        <a:effectLst/>
                        <a:latin typeface="Arial" panose="020b0604020202020204" pitchFamily="34" charset="0"/>
                        <a:ea typeface="Calibri"/>
                        <a:cs typeface="Arial" panose="020b0604020202020204" pitchFamily="34" charset="0"/>
                      </a:endParaRPr>
                    </a:p>
                  </a:txBody>
                  <a:tcPr marL="68580" marR="68580" marT="0" marB="0" anchor="ctr">
                    <a:lnL>
                      <a:noFill/>
                    </a:lnL>
                    <a:lnR>
                      <a:noFill/>
                    </a:lnR>
                    <a:lnT>
                      <a:no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10006"/>
                  </a:ext>
                </a:extLst>
              </a:tr>
            </a:tbl>
          </a:graphicData>
        </a:graphic>
      </p:graphicFrame>
      <p:sp>
        <p:nvSpPr>
          <p:cNvPr id="14" name="Rectangle 13">
            <a:extLst>
              <a:ext uri="{FF2B5EF4-FFF2-40B4-BE49-F238E27FC236}">
                <a16:creationId xmlns:a16="http://schemas.microsoft.com/office/drawing/2014/main" id="{E9EE7D29-EB4C-49BE-AD7F-0C380B68CAA9}"/>
              </a:ext>
            </a:extLst>
          </p:cNvPr>
          <p:cNvSpPr/>
          <p:nvPr/>
        </p:nvSpPr>
        <p:spPr>
          <a:xfrm>
            <a:off x="6299563" y="1017815"/>
            <a:ext cx="3966084" cy="276999"/>
          </a:xfrm>
          <a:prstGeom prst="rect">
            <a:avLst/>
          </a:prstGeom>
        </p:spPr>
        <p:txBody>
          <a:bodyPr wrap="square">
            <a:spAutoFit/>
          </a:bodyPr>
          <a:lstStyle/>
          <a:p>
            <a:pPr algn="ctr" defTabSz="914377" fontAlgn="base">
              <a:spcBef>
                <a:spcPct val="0"/>
              </a:spcBef>
              <a:spcAft>
                <a:spcPct val="0"/>
              </a:spcAft>
              <a:defRPr/>
            </a:pPr>
            <a:r>
              <a:rPr lang="en-US" sz="1200" b="1">
                <a:solidFill>
                  <a:srgbClr val="F79646">
                    <a:lumMod val="50000"/>
                  </a:srgbClr>
                </a:solidFill>
                <a:cs typeface="Arial"/>
              </a:rPr>
              <a:t>QUÁ TRÌNH TẨY RỬA SINH HỌC MỚI</a:t>
            </a:r>
            <a:endParaRPr lang="en-US" sz="1200" b="1">
              <a:solidFill>
                <a:srgbClr val="F79646">
                  <a:lumMod val="50000"/>
                </a:srgbClr>
              </a:solidFill>
              <a:cs typeface="Arial"/>
            </a:endParaRPr>
          </a:p>
        </p:txBody>
      </p:sp>
      <p:pic>
        <p:nvPicPr>
          <p:cNvPr id="17" name="Picture 16">
            <a:extLst>
              <a:ext uri="{FF2B5EF4-FFF2-40B4-BE49-F238E27FC236}">
                <a16:creationId xmlns:a16="http://schemas.microsoft.com/office/drawing/2014/main" id="{22C2BDBB-3F86-48E5-BD89-2ED10715230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07081" y="4196397"/>
            <a:ext cx="3987835" cy="2326084"/>
          </a:xfrm>
          <a:prstGeom prst="rect">
            <a:avLst/>
          </a:prstGeom>
          <a:ln>
            <a:noFill/>
          </a:ln>
        </p:spPr>
      </p:pic>
      <p:pic>
        <p:nvPicPr>
          <p:cNvPr id="18" name="Picture 17">
            <a:extLst>
              <a:ext uri="{FF2B5EF4-FFF2-40B4-BE49-F238E27FC236}">
                <a16:creationId xmlns:a16="http://schemas.microsoft.com/office/drawing/2014/main" id="{A011C195-3B05-4D55-A6E9-953076A1EBE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9293" y="4028725"/>
            <a:ext cx="4024119" cy="2322249"/>
          </a:xfrm>
          <a:prstGeom prst="rect">
            <a:avLst/>
          </a:prstGeom>
          <a:ln>
            <a:noFill/>
          </a:ln>
        </p:spPr>
      </p:pic>
    </p:spTree>
    <p:extLst>
      <p:ext uri="{BB962C8B-B14F-4D97-AF65-F5344CB8AC3E}">
        <p14:creationId xmlns:p14="http://schemas.microsoft.com/office/powerpoint/2010/main" val="1830675293"/>
      </p:ext>
    </p:ext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D9DB76EA-185E-40BE-A470-9660327A7326}"/>
              </a:ext>
            </a:extLst>
          </p:cNvPr>
          <p:cNvSpPr>
            <a:spLocks noGrp="1"/>
          </p:cNvSpPr>
          <p:nvPr>
            <p:ph type="title"/>
          </p:nvPr>
        </p:nvSpPr>
        <p:spPr>
          <a:xfrm>
            <a:off x="603745" y="1108096"/>
            <a:ext cx="9158411" cy="794091"/>
          </a:xfrm>
          <a:noFill/>
        </p:spPr>
        <p:txBody>
          <a:bodyPr>
            <a:normAutofit fontScale="90000"/>
          </a:bodyPr>
          <a:lstStyle/>
          <a:p>
            <a:pPr algn="ctr"/>
            <a:r>
              <a:rPr lang="en-US" err="1"/>
              <a:t>Hệ thống thu hồi kiếm </a:t>
            </a:r>
            <a:r>
              <a:rPr lang="en-US" sz="3100"/>
              <a:t>CRP (Caustic Recovery Plant)</a:t>
            </a:r>
            <a:endParaRPr lang="en-IN"/>
          </a:p>
        </p:txBody>
      </p:sp>
      <p:sp>
        <p:nvSpPr>
          <p:cNvPr id="3" name="Content Placeholder 2">
            <a:extLst>
              <a:ext uri="{FF2B5EF4-FFF2-40B4-BE49-F238E27FC236}">
                <a16:creationId xmlns:a16="http://schemas.microsoft.com/office/drawing/2014/main" id="{E49D9DF9-7E37-4A02-AF22-6E65FD6AE3EC}"/>
              </a:ext>
            </a:extLst>
          </p:cNvPr>
          <p:cNvSpPr>
            <a:spLocks noGrp="1"/>
          </p:cNvSpPr>
          <p:nvPr>
            <p:ph type="body" idx="1"/>
          </p:nvPr>
        </p:nvSpPr>
        <p:spPr>
          <a:xfrm>
            <a:off x="6488766" y="1958007"/>
            <a:ext cx="4680551" cy="577792"/>
          </a:xfrm>
          <a:prstGeom prst="rect">
            <a:avLst/>
          </a:prstGeom>
          <a:ln w="28575">
            <a:solidFill>
              <a:schemeClr val="tx1"/>
            </a:solidFill>
          </a:ln>
        </p:spPr>
        <p:txBody>
          <a:bodyPr>
            <a:normAutofit fontScale="92500"/>
          </a:bodyPr>
          <a:lstStyle/>
          <a:p>
            <a:pPr algn="ctr"/>
            <a:r>
              <a:rPr lang="vi-VN" sz="1600"/>
              <a:t>Một giai đoạn của một </a:t>
            </a:r>
            <a:r>
              <a:rPr lang="en-US" sz="1600" err="1"/>
              <a:t>hệ thống </a:t>
            </a:r>
            <a:r>
              <a:rPr lang="vi-VN" sz="1600"/>
              <a:t>bay hơi đa giai đoạn với bộ sấy sơ bộ cho dung dịch kiềm</a:t>
            </a:r>
            <a:r>
              <a:rPr lang="en-US" sz="1600"/>
              <a:t> yếu</a:t>
            </a:r>
            <a:endParaRPr lang="en-IN" sz="1600"/>
          </a:p>
        </p:txBody>
      </p:sp>
      <p:pic>
        <p:nvPicPr>
          <p:cNvPr id="5" name="Picture 4">
            <a:extLst>
              <a:ext uri="{FF2B5EF4-FFF2-40B4-BE49-F238E27FC236}">
                <a16:creationId xmlns:a16="http://schemas.microsoft.com/office/drawing/2014/main" id="{9D9FCB52-B96A-4AE2-82D9-3A8395965CEA}"/>
              </a:ext>
            </a:extLst>
          </p:cNvPr>
          <p:cNvPicPr>
            <a:picLocks noChangeAspect="1"/>
          </p:cNvPicPr>
          <p:nvPr/>
        </p:nvPicPr>
        <p:blipFill>
          <a:blip r:embed="rId2"/>
          <a:srcRect b="12365"/>
          <a:stretch>
            <a:fillRect/>
          </a:stretch>
        </p:blipFill>
        <p:spPr>
          <a:xfrm>
            <a:off x="6559369" y="2607513"/>
            <a:ext cx="4539343" cy="4116141"/>
          </a:xfrm>
          <a:prstGeom prst="rect">
            <a:avLst/>
          </a:prstGeom>
          <a:ln w="28575">
            <a:solidFill>
              <a:schemeClr val="tx1"/>
            </a:solidFill>
          </a:ln>
        </p:spPr>
      </p:pic>
      <p:pic>
        <p:nvPicPr>
          <p:cNvPr id="7" name="Picture 6">
            <a:extLst>
              <a:ext uri="{FF2B5EF4-FFF2-40B4-BE49-F238E27FC236}">
                <a16:creationId xmlns:a16="http://schemas.microsoft.com/office/drawing/2014/main" id="{145C0D78-8AFF-4E84-87B1-861D2EA5C0DC}"/>
              </a:ext>
            </a:extLst>
          </p:cNvPr>
          <p:cNvPicPr>
            <a:picLocks noChangeAspect="1"/>
          </p:cNvPicPr>
          <p:nvPr/>
        </p:nvPicPr>
        <p:blipFill>
          <a:blip r:embed="rId3"/>
          <a:stretch>
            <a:fillRect/>
          </a:stretch>
        </p:blipFill>
        <p:spPr>
          <a:xfrm>
            <a:off x="1752600" y="1979870"/>
            <a:ext cx="4343400" cy="4476751"/>
          </a:xfrm>
          <a:prstGeom prst="rect">
            <a:avLst/>
          </a:prstGeom>
        </p:spPr>
      </p:pic>
    </p:spTree>
    <p:extLst>
      <p:ext uri="{BB962C8B-B14F-4D97-AF65-F5344CB8AC3E}">
        <p14:creationId xmlns:p14="http://schemas.microsoft.com/office/powerpoint/2010/main" val="3174752699"/>
      </p:ext>
    </p:ext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15E3AEA3-C559-4B60-B5A7-A08B0E7869F8}"/>
              </a:ext>
            </a:extLst>
          </p:cNvPr>
          <p:cNvSpPr>
            <a:spLocks noGrp="1"/>
          </p:cNvSpPr>
          <p:nvPr>
            <p:ph type="title"/>
          </p:nvPr>
        </p:nvSpPr>
        <p:spPr>
          <a:xfrm>
            <a:off x="829177" y="1108409"/>
            <a:ext cx="8515351" cy="794091"/>
          </a:xfrm>
          <a:noFill/>
        </p:spPr>
        <p:txBody>
          <a:bodyPr>
            <a:normAutofit/>
          </a:bodyPr>
          <a:lstStyle/>
          <a:p>
            <a:r>
              <a:rPr lang="en-US"/>
              <a:t>Các hệ thống ZLD (Zero Liquid Discharge)</a:t>
            </a:r>
            <a:endParaRPr lang="en-IN"/>
          </a:p>
        </p:txBody>
      </p:sp>
      <p:pic>
        <p:nvPicPr>
          <p:cNvPr id="5" name="Picture 4">
            <a:extLst>
              <a:ext uri="{FF2B5EF4-FFF2-40B4-BE49-F238E27FC236}">
                <a16:creationId xmlns:a16="http://schemas.microsoft.com/office/drawing/2014/main" id="{00E44D38-F7D9-4787-BC99-E2A4ED0463A7}"/>
              </a:ext>
            </a:extLst>
          </p:cNvPr>
          <p:cNvPicPr>
            <a:picLocks noChangeAspect="1"/>
          </p:cNvPicPr>
          <p:nvPr/>
        </p:nvPicPr>
        <p:blipFill>
          <a:blip r:embed="rId2"/>
          <a:stretch>
            <a:fillRect/>
          </a:stretch>
        </p:blipFill>
        <p:spPr>
          <a:xfrm>
            <a:off x="1760287" y="1795055"/>
            <a:ext cx="8976227" cy="3493075"/>
          </a:xfrm>
          <a:prstGeom prst="rect">
            <a:avLst/>
          </a:prstGeom>
        </p:spPr>
      </p:pic>
      <p:pic>
        <p:nvPicPr>
          <p:cNvPr id="3" name="Picture 2">
            <a:extLst>
              <a:ext uri="{FF2B5EF4-FFF2-40B4-BE49-F238E27FC236}">
                <a16:creationId xmlns:a16="http://schemas.microsoft.com/office/drawing/2014/main" id="{174F808E-A2DC-4CC9-B196-94EB2AF665B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44528" y="4877690"/>
            <a:ext cx="1634125" cy="1851011"/>
          </a:xfrm>
          <a:prstGeom prst="rect">
            <a:avLst/>
          </a:prstGeom>
        </p:spPr>
      </p:pic>
    </p:spTree>
    <p:extLst>
      <p:ext uri="{BB962C8B-B14F-4D97-AF65-F5344CB8AC3E}">
        <p14:creationId xmlns:p14="http://schemas.microsoft.com/office/powerpoint/2010/main" val="4196970554"/>
      </p:ext>
    </p:ext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p:cNvSpPr>
            <a:spLocks noGrp="1"/>
          </p:cNvSpPr>
          <p:nvPr>
            <p:ph type="title"/>
          </p:nvPr>
        </p:nvSpPr>
        <p:spPr>
          <a:xfrm>
            <a:off x="950595" y="1069711"/>
            <a:ext cx="9001125" cy="794091"/>
          </a:xfrm>
        </p:spPr>
        <p:txBody>
          <a:bodyPr>
            <a:normAutofit/>
          </a:bodyPr>
          <a:lstStyle/>
          <a:p>
            <a:r>
              <a:rPr lang="vi-VN">
                <a:ea typeface="Calibri" panose="020f0502020204030204" pitchFamily="34" charset="0"/>
                <a:cs typeface="Arial" panose="020b0604020202020204" pitchFamily="34" charset="0"/>
              </a:rPr>
              <a:t>(RO) HỆ THỐNG </a:t>
            </a:r>
            <a:r>
              <a:rPr lang="en-US">
                <a:ea typeface="Calibri" panose="020f0502020204030204" pitchFamily="34" charset="0"/>
                <a:cs typeface="Arial" panose="020b0604020202020204" pitchFamily="34" charset="0"/>
              </a:rPr>
              <a:t>TÁI SỬ DỤNG </a:t>
            </a:r>
            <a:r>
              <a:rPr lang="vi-VN">
                <a:ea typeface="Calibri" panose="020f0502020204030204" pitchFamily="34" charset="0"/>
                <a:cs typeface="Arial" panose="020b0604020202020204" pitchFamily="34" charset="0"/>
              </a:rPr>
              <a:t>NƯỚC THẢI</a:t>
            </a:r>
            <a:endParaRPr lang="en-US"/>
          </a:p>
        </p:txBody>
      </p:sp>
      <p:sp>
        <p:nvSpPr>
          <p:cNvPr id="3" name="Content Placeholder 2"/>
          <p:cNvSpPr>
            <a:spLocks noGrp="1"/>
          </p:cNvSpPr>
          <p:nvPr>
            <p:ph type="body" idx="1"/>
          </p:nvPr>
        </p:nvSpPr>
        <p:spPr>
          <a:xfrm>
            <a:off x="1808137" y="1965960"/>
            <a:ext cx="8603191" cy="1677752"/>
          </a:xfrm>
          <a:prstGeom prst="rect">
            <a:avLst/>
          </a:prstGeom>
        </p:spPr>
        <p:txBody>
          <a:bodyPr/>
          <a:lstStyle/>
          <a:p>
            <a:pPr marL="380990" indent="-380990">
              <a:buFont typeface="Arial" panose="020b0604020202020204" pitchFamily="34" charset="0"/>
              <a:buChar char="•"/>
            </a:pPr>
            <a:r>
              <a:rPr lang="vi-VN"/>
              <a:t>Thẩm thấu là một hiện tượng tự nhiên trong đó một dung dịch muối yếu hơn có xu hướng di chuyển đến một dung dịch muối mạnh</a:t>
            </a:r>
            <a:r>
              <a:rPr lang="en-US"/>
              <a:t> h</a:t>
            </a:r>
            <a:r>
              <a:rPr lang="vi-VN"/>
              <a:t>ơ</a:t>
            </a:r>
            <a:r>
              <a:rPr lang="en-US"/>
              <a:t>n</a:t>
            </a:r>
            <a:r>
              <a:rPr lang="vi-VN"/>
              <a:t>.</a:t>
            </a:r>
            <a:endParaRPr lang="en-IN"/>
          </a:p>
          <a:p>
            <a:pPr marL="380990" indent="-380990">
              <a:buFont typeface="Arial" panose="020b0604020202020204" pitchFamily="34" charset="0"/>
              <a:buChar char="•"/>
            </a:pPr>
            <a:r>
              <a:rPr lang="vi-VN"/>
              <a:t>Thẩm thấu ngược chỉ đơn giản là thẩm thấu ngược lại.</a:t>
            </a:r>
            <a:endParaRPr lang="en-US"/>
          </a:p>
          <a:p>
            <a:pPr marL="380990" indent="-380990">
              <a:buFont typeface="Arial" panose="020b0604020202020204" pitchFamily="34" charset="0"/>
              <a:buChar char="•"/>
            </a:pPr>
            <a:r>
              <a:rPr lang="vi-VN">
                <a:ea typeface="Calibri" panose="020f0502020204030204" pitchFamily="34" charset="0"/>
                <a:cs typeface="Kalinga" panose="020b0502040204020203" pitchFamily="34" charset="0"/>
              </a:rPr>
              <a:t>Trong khi thẩm thấu xảy ra tự nhiên, để đảo ngược quá trình </a:t>
            </a:r>
            <a:r>
              <a:rPr lang="en-US" err="1">
                <a:ea typeface="Calibri" panose="020f0502020204030204" pitchFamily="34" charset="0"/>
                <a:cs typeface="Kalinga" panose="020b0502040204020203" pitchFamily="34" charset="0"/>
              </a:rPr>
              <a:t>cần </a:t>
            </a:r>
            <a:r>
              <a:rPr lang="vi-VN">
                <a:ea typeface="Calibri" panose="020f0502020204030204" pitchFamily="34" charset="0"/>
                <a:cs typeface="Kalinga" panose="020b0502040204020203" pitchFamily="34" charset="0"/>
              </a:rPr>
              <a:t>sử dụng năng lượng cho dung dịch nước muối nhiều hơn</a:t>
            </a:r>
            <a:endParaRPr lang="en-US"/>
          </a:p>
        </p:txBody>
      </p:sp>
      <p:sp>
        <p:nvSpPr>
          <p:cNvPr id="4" name="Slide Number Placeholder 3"/>
          <p:cNvSpPr>
            <a:spLocks noGrp="1"/>
          </p:cNvSpPr>
          <p:nvPr>
            <p:ph type="sldNum" sz="quarter" idx="4294967295"/>
          </p:nvPr>
        </p:nvSpPr>
        <p:spPr>
          <a:prstGeom prst="rect">
            <a:avLst/>
          </a:prstGeom>
        </p:spPr>
        <p:txBody>
          <a:bodyPr vert="horz" lIns="121920" tIns="60960" rIns="121920" bIns="60960" rtlCol="0" anchor="ctr"/>
          <a:lstStyle>
            <a:defPPr>
              <a:defRPr lang="en-US"/>
            </a:defPPr>
            <a:lvl1pPr marL="0" algn="r" defTabSz="609585" rtl="0" eaLnBrk="1" latinLnBrk="0" hangingPunct="1">
              <a:defRPr sz="1600" kern="1200">
                <a:solidFill>
                  <a:schemeClr val="tx1">
                    <a:tint val="75000"/>
                  </a:schemeClr>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fld id="{A2FD7E86-2FB4-4D01-945C-E4CD709E1ADD}" type="slidenum">
              <a:rPr lang="vi-VN" smtClean="0"/>
              <a:t>37</a:t>
            </a:fld>
            <a:endParaRPr lang="vi-VN"/>
          </a:p>
        </p:txBody>
      </p:sp>
      <p:pic>
        <p:nvPicPr>
          <p:cNvPr id="5" name="Picture 4" descr="Osmosis Color">
            <a:extLst>
              <a:ext uri="{FF2B5EF4-FFF2-40B4-BE49-F238E27FC236}">
                <a16:creationId xmlns:a16="http://schemas.microsoft.com/office/drawing/2014/main" id="{9CC69A79-54E0-4CFD-94FC-7958C1A8CCA0}"/>
              </a:ext>
            </a:extLst>
          </p:cNvPr>
          <p:cNvPicPr/>
          <p:nvPr/>
        </p:nvPicPr>
        <p:blipFill>
          <a:blip r:embed="rId2">
            <a:extLst>
              <a:ext uri="{28A0092B-C50C-407E-A947-70E740481C1C}">
                <a14:useLocalDpi xmlns:a14="http://schemas.microsoft.com/office/drawing/2010/main"/>
              </a:ext>
            </a:extLst>
          </a:blip>
          <a:srcRect l="6583" t="9216" r="7210" b="-22"/>
          <a:stretch>
            <a:fillRect/>
          </a:stretch>
        </p:blipFill>
        <p:spPr bwMode="auto">
          <a:xfrm>
            <a:off x="2757515" y="3618995"/>
            <a:ext cx="2963780" cy="2391580"/>
          </a:xfrm>
          <a:prstGeom prst="rect">
            <a:avLst/>
          </a:prstGeom>
          <a:noFill/>
          <a:ln>
            <a:noFill/>
          </a:ln>
          <a:extLst>
            <a:ext uri="{53640926-AAD7-44D8-BBD7-CCE9431645EC}">
              <a14:shadowObscured xmlns:a14="http://schemas.microsoft.com/office/drawing/2010/main"/>
            </a:ext>
          </a:extLst>
        </p:spPr>
      </p:pic>
      <p:pic>
        <p:nvPicPr>
          <p:cNvPr id="6" name="Picture 5" descr="Reverse Osmosis Color">
            <a:extLst>
              <a:ext uri="{FF2B5EF4-FFF2-40B4-BE49-F238E27FC236}">
                <a16:creationId xmlns:a16="http://schemas.microsoft.com/office/drawing/2014/main" id="{AA12CEB4-F574-4383-8935-FABC0D288F89}"/>
              </a:ext>
            </a:extLst>
          </p:cNvPr>
          <p:cNvPicPr/>
          <p:nvPr/>
        </p:nvPicPr>
        <p:blipFill>
          <a:blip r:embed="rId3">
            <a:extLst>
              <a:ext uri="{28A0092B-C50C-407E-A947-70E740481C1C}">
                <a14:useLocalDpi xmlns:a14="http://schemas.microsoft.com/office/drawing/2010/main"/>
              </a:ext>
            </a:extLst>
          </a:blip>
          <a:srcRect l="3303" t="13351" r="6006" b="1908"/>
          <a:stretch>
            <a:fillRect/>
          </a:stretch>
        </p:blipFill>
        <p:spPr bwMode="auto">
          <a:xfrm>
            <a:off x="6326159" y="3778147"/>
            <a:ext cx="3067443" cy="2370927"/>
          </a:xfrm>
          <a:prstGeom prst="rect">
            <a:avLst/>
          </a:prstGeom>
          <a:noFill/>
          <a:ln>
            <a:noFill/>
          </a:ln>
          <a:extLst>
            <a:ext uri="{53640926-AAD7-44D8-BBD7-CCE9431645EC}">
              <a14:shadowObscured xmlns:a14="http://schemas.microsoft.com/office/drawing/2010/main"/>
            </a:ext>
          </a:extLst>
        </p:spPr>
      </p:pic>
      <p:sp>
        <p:nvSpPr>
          <p:cNvPr id="7" name="Text Box 14">
            <a:extLst>
              <a:ext uri="{FF2B5EF4-FFF2-40B4-BE49-F238E27FC236}">
                <a16:creationId xmlns:a16="http://schemas.microsoft.com/office/drawing/2014/main" id="{BEEB58B2-FC96-4276-B4C8-4A101654ED3D}"/>
              </a:ext>
            </a:extLst>
          </p:cNvPr>
          <p:cNvSpPr txBox="1"/>
          <p:nvPr/>
        </p:nvSpPr>
        <p:spPr>
          <a:xfrm>
            <a:off x="2732171" y="6010576"/>
            <a:ext cx="2963780" cy="138499"/>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algn="ctr">
              <a:spcAft>
                <a:spcPts val="1000"/>
              </a:spcAft>
            </a:pPr>
            <a:r>
              <a:rPr lang="en-IN" sz="900" b="1">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rPr>
              <a:t> Osmosis process </a:t>
            </a:r>
            <a:endParaRPr lang="en-US" sz="900" b="1">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endParaRPr>
          </a:p>
        </p:txBody>
      </p:sp>
      <p:sp>
        <p:nvSpPr>
          <p:cNvPr id="8" name="Text Box 14">
            <a:extLst>
              <a:ext uri="{FF2B5EF4-FFF2-40B4-BE49-F238E27FC236}">
                <a16:creationId xmlns:a16="http://schemas.microsoft.com/office/drawing/2014/main" id="{97449CBD-ACDA-485A-83FA-88009196FD2F}"/>
              </a:ext>
            </a:extLst>
          </p:cNvPr>
          <p:cNvSpPr txBox="1"/>
          <p:nvPr/>
        </p:nvSpPr>
        <p:spPr>
          <a:xfrm>
            <a:off x="6326159" y="6360008"/>
            <a:ext cx="3085851" cy="138499"/>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algn="ctr">
              <a:spcAft>
                <a:spcPts val="1000"/>
              </a:spcAft>
            </a:pPr>
            <a:r>
              <a:rPr lang="en-IN" sz="900" b="1">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rPr>
              <a:t> </a:t>
            </a:r>
            <a:r>
              <a:rPr lang="en-IN" sz="900" b="1">
                <a:solidFill>
                  <a:schemeClr val="accent6">
                    <a:lumMod val="50000"/>
                  </a:schemeClr>
                </a:solidFill>
                <a:ea typeface="Calibri" panose="020f0502020204030204" pitchFamily="34" charset="0"/>
                <a:cs typeface="Kalinga" panose="020b0502040204020203" pitchFamily="34" charset="0"/>
              </a:rPr>
              <a:t>Reverse </a:t>
            </a:r>
            <a:r>
              <a:rPr lang="en-IN" sz="900" b="1">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rPr>
              <a:t>Osmosis process </a:t>
            </a:r>
            <a:endParaRPr lang="en-US" sz="900" b="1">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endParaRPr>
          </a:p>
        </p:txBody>
      </p:sp>
    </p:spTree>
    <p:extLst>
      <p:ext uri="{BB962C8B-B14F-4D97-AF65-F5344CB8AC3E}">
        <p14:creationId xmlns:p14="http://schemas.microsoft.com/office/powerpoint/2010/main" val="2811570926"/>
      </p:ext>
    </p:ext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Title 1">
            <a:extLst>
              <a:ext uri="{FF2B5EF4-FFF2-40B4-BE49-F238E27FC236}">
                <a16:creationId xmlns:a16="http://schemas.microsoft.com/office/drawing/2014/main" id="{19B29AF8-B60A-4478-B255-A4080D15D314}"/>
              </a:ext>
            </a:extLst>
          </p:cNvPr>
          <p:cNvSpPr>
            <a:spLocks noGrp="1"/>
          </p:cNvSpPr>
          <p:nvPr>
            <p:ph type="title"/>
          </p:nvPr>
        </p:nvSpPr>
        <p:spPr>
          <a:xfrm>
            <a:off x="661416" y="805335"/>
            <a:ext cx="4343400" cy="1929384"/>
          </a:xfrm>
        </p:spPr>
        <p:txBody>
          <a:bodyPr anchor="ctr">
            <a:normAutofit/>
          </a:bodyPr>
          <a:lstStyle/>
          <a:p>
            <a:pPr>
              <a:lnSpc>
                <a:spcPct val="90000"/>
              </a:lnSpc>
            </a:pPr>
            <a:r>
              <a:rPr lang="en-US" sz="3733"/>
              <a:t>Làm bóng</a:t>
            </a:r>
            <a:br>
              <a:rPr lang="en-US" sz="3733"/>
            </a:br>
            <a:r>
              <a:rPr lang="en-US" sz="2400">
                <a:solidFill>
                  <a:schemeClr val="tx1"/>
                </a:solidFill>
              </a:rPr>
              <a:t>Áp dụng công nghệ dòng chảy ng</a:t>
            </a:r>
            <a:r>
              <a:rPr lang="vi-VN" sz="2400">
                <a:solidFill>
                  <a:schemeClr val="tx1"/>
                </a:solidFill>
              </a:rPr>
              <a:t>ư</a:t>
            </a:r>
            <a:r>
              <a:rPr lang="en-US" sz="2400" err="1">
                <a:solidFill>
                  <a:schemeClr val="tx1"/>
                </a:solidFill>
              </a:rPr>
              <a:t>ợc</a:t>
            </a:r>
            <a:endParaRPr lang="en-IN" sz="3733">
              <a:solidFill>
                <a:schemeClr val="tx1"/>
              </a:solidFill>
            </a:endParaRPr>
          </a:p>
        </p:txBody>
      </p:sp>
      <p:sp>
        <p:nvSpPr>
          <p:cNvPr id="3" name="Content Placeholder 2">
            <a:extLst>
              <a:ext uri="{FF2B5EF4-FFF2-40B4-BE49-F238E27FC236}">
                <a16:creationId xmlns:a16="http://schemas.microsoft.com/office/drawing/2014/main" id="{43E4156A-1887-475C-96F6-901B14BA565D}"/>
              </a:ext>
            </a:extLst>
          </p:cNvPr>
          <p:cNvSpPr>
            <a:spLocks noGrp="1"/>
          </p:cNvSpPr>
          <p:nvPr>
            <p:ph type="body" idx="1"/>
          </p:nvPr>
        </p:nvSpPr>
        <p:spPr>
          <a:xfrm>
            <a:off x="5571743" y="805335"/>
            <a:ext cx="6007608" cy="1929384"/>
          </a:xfrm>
          <a:prstGeom prst="rect">
            <a:avLst/>
          </a:prstGeom>
        </p:spPr>
        <p:txBody>
          <a:bodyPr anchor="ctr">
            <a:normAutofit/>
          </a:bodyPr>
          <a:lstStyle/>
          <a:p>
            <a:pPr>
              <a:spcAft>
                <a:spcPts val="800"/>
              </a:spcAft>
            </a:pPr>
            <a:r>
              <a:rPr lang="vi-VN" sz="2267"/>
              <a:t>Tái sử dụng trong quá trình làm bóng: áp dụng mô hình chảy ngược </a:t>
            </a:r>
            <a:r>
              <a:rPr lang="en-US" sz="2267"/>
              <a:t>của quá trình </a:t>
            </a:r>
            <a:r>
              <a:rPr lang="vi-VN" sz="2267"/>
              <a:t>làm bóng </a:t>
            </a:r>
            <a:r>
              <a:rPr lang="en-US" sz="2267"/>
              <a:t>để</a:t>
            </a:r>
            <a:r>
              <a:rPr lang="vi-VN" sz="2267"/>
              <a:t> tái sử dụng nước.</a:t>
            </a:r>
            <a:endParaRPr lang="en-US" sz="2267"/>
          </a:p>
        </p:txBody>
      </p:sp>
      <p:pic>
        <p:nvPicPr>
          <p:cNvPr id="9" name="Content Placeholder 4">
            <a:extLst>
              <a:ext uri="{FF2B5EF4-FFF2-40B4-BE49-F238E27FC236}">
                <a16:creationId xmlns:a16="http://schemas.microsoft.com/office/drawing/2014/main" id="{DF0158DB-CD15-4860-8AF0-BF0D79A281D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28444" y="2547268"/>
            <a:ext cx="7214616" cy="4310732"/>
          </a:xfrm>
          <a:prstGeom prst="rect">
            <a:avLst/>
          </a:prstGeom>
        </p:spPr>
      </p:pic>
    </p:spTree>
    <p:extLst>
      <p:ext uri="{BB962C8B-B14F-4D97-AF65-F5344CB8AC3E}">
        <p14:creationId xmlns:p14="http://schemas.microsoft.com/office/powerpoint/2010/main" val="2342959325"/>
      </p:ext>
    </p:ext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8" name="Title 1">
            <a:extLst>
              <a:ext uri="{FF2B5EF4-FFF2-40B4-BE49-F238E27FC236}">
                <a16:creationId xmlns:a16="http://schemas.microsoft.com/office/drawing/2014/main" id="{423434FE-1030-45A2-BE89-637E4022C326}"/>
              </a:ext>
            </a:extLst>
          </p:cNvPr>
          <p:cNvSpPr>
            <a:spLocks noGrp="1"/>
          </p:cNvSpPr>
          <p:nvPr>
            <p:ph type="title"/>
          </p:nvPr>
        </p:nvSpPr>
        <p:spPr>
          <a:xfrm>
            <a:off x="305191" y="957899"/>
            <a:ext cx="5598684" cy="1372572"/>
          </a:xfrm>
        </p:spPr>
        <p:txBody>
          <a:bodyPr spcFirstLastPara="1" vert="horz" wrap="square" lIns="121920" tIns="60960" rIns="121920" bIns="60960" rtlCol="0" anchor="ctr" anchorCtr="0">
            <a:normAutofit/>
          </a:bodyPr>
          <a:lstStyle/>
          <a:p>
            <a:pPr algn="l" rtl="0">
              <a:lnSpc>
                <a:spcPct val="90000"/>
              </a:lnSpc>
              <a:spcBef>
                <a:spcPct val="0"/>
              </a:spcBef>
            </a:pPr>
            <a:r>
              <a:rPr lang="en-US" sz="3200" kern="1200">
                <a:latin typeface="Arial" panose="020b0604020202020204" pitchFamily="34" charset="0"/>
                <a:cs typeface="+mj-cs"/>
              </a:rPr>
              <a:t>Hệ thống định lượng hóa chất tự động</a:t>
            </a:r>
          </a:p>
        </p:txBody>
      </p:sp>
      <p:sp>
        <p:nvSpPr>
          <p:cNvPr id="4" name="Slide Number Placeholder 3">
            <a:extLst>
              <a:ext uri="{FF2B5EF4-FFF2-40B4-BE49-F238E27FC236}">
                <a16:creationId xmlns:a16="http://schemas.microsoft.com/office/drawing/2014/main" id="{C57F96D9-4A6C-4CB8-9E43-199728E34D00}"/>
              </a:ext>
            </a:extLst>
          </p:cNvPr>
          <p:cNvSpPr>
            <a:spLocks noGrp="1"/>
          </p:cNvSpPr>
          <p:nvPr>
            <p:ph type="sldNum" sz="quarter" idx="4294967295"/>
          </p:nvPr>
        </p:nvSpPr>
        <p:spPr>
          <a:prstGeom prst="rect">
            <a:avLst/>
          </a:prstGeom>
        </p:spPr>
        <p:txBody>
          <a:bodyPr vert="horz" lIns="121920" tIns="60960" rIns="121920" bIns="60960" rtlCol="0" anchor="ctr"/>
          <a:lstStyle>
            <a:defPPr>
              <a:defRPr lang="en-US"/>
            </a:defPPr>
            <a:lvl1pPr marL="0" algn="r" defTabSz="609585" rtl="0" eaLnBrk="1" latinLnBrk="0" hangingPunct="1">
              <a:defRPr sz="1600" kern="1200">
                <a:solidFill>
                  <a:schemeClr val="tx1">
                    <a:tint val="75000"/>
                  </a:schemeClr>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spcAft>
                <a:spcPts val="800"/>
              </a:spcAft>
            </a:pPr>
            <a:fld id="{A2FD7E86-2FB4-4D01-945C-E4CD709E1ADD}" type="slidenum">
              <a:rPr lang="vi-VN" sz="1200" smtClean="0"/>
              <a:pPr>
                <a:spcAft>
                  <a:spcPts val="800"/>
                </a:spcAft>
              </a:pPr>
              <a:t>39</a:t>
            </a:fld>
            <a:endParaRPr lang="vi-VN" sz="1200"/>
          </a:p>
        </p:txBody>
      </p:sp>
      <p:pic>
        <p:nvPicPr>
          <p:cNvPr id="3" name="Picture 2">
            <a:extLst>
              <a:ext uri="{FF2B5EF4-FFF2-40B4-BE49-F238E27FC236}">
                <a16:creationId xmlns:a16="http://schemas.microsoft.com/office/drawing/2014/main" id="{2892BAA2-5C04-4CEE-B471-75FAA89973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00699" y="1107849"/>
            <a:ext cx="3090333" cy="2024167"/>
          </a:xfrm>
          <a:prstGeom prst="rect">
            <a:avLst/>
          </a:prstGeom>
        </p:spPr>
      </p:pic>
      <p:pic>
        <p:nvPicPr>
          <p:cNvPr id="9" name="Picture 8">
            <a:extLst>
              <a:ext uri="{FF2B5EF4-FFF2-40B4-BE49-F238E27FC236}">
                <a16:creationId xmlns:a16="http://schemas.microsoft.com/office/drawing/2014/main" id="{887DA504-B1CB-4B8F-8254-D2F9E07A95CF}"/>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a:ext>
            </a:extLst>
          </a:blip>
          <a:stretch>
            <a:fillRect/>
          </a:stretch>
        </p:blipFill>
        <p:spPr>
          <a:xfrm>
            <a:off x="7900699" y="3678665"/>
            <a:ext cx="3447345" cy="2585509"/>
          </a:xfrm>
          <a:prstGeom prst="rect">
            <a:avLst/>
          </a:prstGeom>
        </p:spPr>
      </p:pic>
      <p:sp>
        <p:nvSpPr>
          <p:cNvPr id="16" name="Content Placeholder 2">
            <a:extLst>
              <a:ext uri="{FF2B5EF4-FFF2-40B4-BE49-F238E27FC236}">
                <a16:creationId xmlns:a16="http://schemas.microsoft.com/office/drawing/2014/main" id="{311B5257-DB3E-4080-B665-6A9661A8E912}"/>
              </a:ext>
            </a:extLst>
          </p:cNvPr>
          <p:cNvSpPr txBox="1"/>
          <p:nvPr/>
        </p:nvSpPr>
        <p:spPr>
          <a:xfrm>
            <a:off x="643467" y="2119933"/>
            <a:ext cx="5598684" cy="1866507"/>
          </a:xfrm>
          <a:prstGeom prst="rect">
            <a:avLst/>
          </a:prstGeom>
        </p:spPr>
        <p:txBody>
          <a:bodyPr wrap="square" lIns="0" tIns="0" rIns="0" bIns="0" anchor="t">
            <a:noAutofit/>
          </a:bodyPr>
          <a:lstStyle>
            <a:lvl1pPr marL="0">
              <a:defRPr b="0" i="0">
                <a:solidFill>
                  <a:schemeClr val="tx1"/>
                </a:solidFill>
                <a:latin typeface="Arial" panose="020b0604020202020204" pitchFamily="34" charset="0"/>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a:lstStyle>
          <a:p>
            <a:pPr>
              <a:buClrTx/>
              <a:buFontTx/>
            </a:pPr>
            <a:r>
              <a:rPr lang="en-US" sz="2000"/>
              <a:t>Cần phải xem xét một số c</a:t>
            </a:r>
            <a:r>
              <a:rPr lang="vi-VN" sz="2000"/>
              <a:t>ác điều kiện </a:t>
            </a:r>
            <a:r>
              <a:rPr lang="en-US" sz="2000"/>
              <a:t>khi</a:t>
            </a:r>
            <a:r>
              <a:rPr lang="vi-VN" sz="2000"/>
              <a:t> </a:t>
            </a:r>
            <a:r>
              <a:rPr lang="en-US" sz="2000"/>
              <a:t>chuẩn bị đầu t</a:t>
            </a:r>
            <a:r>
              <a:rPr lang="vi-VN" sz="2000"/>
              <a:t>ư</a:t>
            </a:r>
            <a:r>
              <a:rPr lang="en-US" sz="2000"/>
              <a:t> và xây dựng một hệ thống đinh lượng tốt: </a:t>
            </a:r>
          </a:p>
          <a:p>
            <a:pPr marL="380990" indent="-380990">
              <a:buClrTx/>
              <a:buFont typeface="Arial" panose="020b0604020202020204" pitchFamily="34" charset="0"/>
              <a:buChar char="•"/>
            </a:pPr>
            <a:r>
              <a:rPr lang="en-US" sz="2000"/>
              <a:t>Độ tin cậy</a:t>
            </a:r>
          </a:p>
          <a:p>
            <a:pPr marL="380990" indent="-380990">
              <a:buClrTx/>
              <a:buFont typeface="Arial" panose="020b0604020202020204" pitchFamily="34" charset="0"/>
              <a:buChar char="•"/>
            </a:pPr>
            <a:r>
              <a:rPr lang="en-US" sz="2000"/>
              <a:t>Tốc độ</a:t>
            </a:r>
          </a:p>
          <a:p>
            <a:pPr marL="380990" indent="-380990">
              <a:buClrTx/>
              <a:buFont typeface="Arial" panose="020b0604020202020204" pitchFamily="34" charset="0"/>
              <a:buChar char="•"/>
            </a:pPr>
            <a:r>
              <a:rPr lang="en-US" sz="2000"/>
              <a:t>Độ chính xác</a:t>
            </a:r>
            <a:endParaRPr lang="en-IN" sz="2000"/>
          </a:p>
        </p:txBody>
      </p:sp>
      <p:sp>
        <p:nvSpPr>
          <p:cNvPr id="17" name="TextBox 16">
            <a:extLst>
              <a:ext uri="{FF2B5EF4-FFF2-40B4-BE49-F238E27FC236}">
                <a16:creationId xmlns:a16="http://schemas.microsoft.com/office/drawing/2014/main" id="{01F02646-805E-44D3-B677-9437F4E0F247}"/>
              </a:ext>
            </a:extLst>
          </p:cNvPr>
          <p:cNvSpPr txBox="1"/>
          <p:nvPr/>
        </p:nvSpPr>
        <p:spPr>
          <a:xfrm>
            <a:off x="7700212" y="3379462"/>
            <a:ext cx="4170005" cy="400110"/>
          </a:xfrm>
          <a:prstGeom prst="rect">
            <a:avLst/>
          </a:prstGeom>
          <a:noFill/>
        </p:spPr>
        <p:txBody>
          <a:bodyPr wrap="square">
            <a:spAutoFit/>
          </a:bodyPr>
          <a:lstStyle/>
          <a:p>
            <a:r>
              <a:rPr lang="en-US" sz="2000"/>
              <a:t>Cấp thuốc nhuộm tự động</a:t>
            </a:r>
          </a:p>
        </p:txBody>
      </p:sp>
      <p:sp>
        <p:nvSpPr>
          <p:cNvPr id="19" name="TextBox 18">
            <a:extLst>
              <a:ext uri="{FF2B5EF4-FFF2-40B4-BE49-F238E27FC236}">
                <a16:creationId xmlns:a16="http://schemas.microsoft.com/office/drawing/2014/main" id="{83AD9FB2-E957-4D33-A12F-3BA3101CB41B}"/>
              </a:ext>
            </a:extLst>
          </p:cNvPr>
          <p:cNvSpPr txBox="1"/>
          <p:nvPr/>
        </p:nvSpPr>
        <p:spPr>
          <a:xfrm>
            <a:off x="7442077" y="6303160"/>
            <a:ext cx="4736775" cy="313932"/>
          </a:xfrm>
          <a:prstGeom prst="rect">
            <a:avLst/>
          </a:prstGeom>
          <a:noFill/>
        </p:spPr>
        <p:txBody>
          <a:bodyPr wrap="square">
            <a:spAutoFit/>
          </a:bodyPr>
          <a:lstStyle/>
          <a:p>
            <a:pPr marL="76198">
              <a:lnSpc>
                <a:spcPct val="90000"/>
              </a:lnSpc>
              <a:spcBef>
                <a:spcPts val="1333"/>
              </a:spcBef>
            </a:pPr>
            <a:r>
              <a:rPr lang="en-US" sz="1600" kern="1200">
                <a:solidFill>
                  <a:schemeClr val="tx1"/>
                </a:solidFill>
                <a:latin typeface="Arial" panose="020b0604020202020204" pitchFamily="34" charset="0"/>
                <a:ea typeface="+mn-ea"/>
                <a:cs typeface="+mn-cs"/>
              </a:rPr>
              <a:t>Tự động cân và định lượng hóa chất lỏng</a:t>
            </a:r>
          </a:p>
        </p:txBody>
      </p:sp>
      <p:sp>
        <p:nvSpPr>
          <p:cNvPr id="23" name="TextBox 22">
            <a:extLst>
              <a:ext uri="{FF2B5EF4-FFF2-40B4-BE49-F238E27FC236}">
                <a16:creationId xmlns:a16="http://schemas.microsoft.com/office/drawing/2014/main" id="{25BBE564-DF57-40A0-A259-11591BD21391}"/>
              </a:ext>
            </a:extLst>
          </p:cNvPr>
          <p:cNvSpPr txBox="1"/>
          <p:nvPr/>
        </p:nvSpPr>
        <p:spPr>
          <a:xfrm>
            <a:off x="551508" y="3914721"/>
            <a:ext cx="6096000" cy="2862322"/>
          </a:xfrm>
          <a:prstGeom prst="rect">
            <a:avLst/>
          </a:prstGeom>
          <a:noFill/>
        </p:spPr>
        <p:txBody>
          <a:bodyPr wrap="square">
            <a:spAutoFit/>
          </a:bodyPr>
          <a:lstStyle/>
          <a:p>
            <a:r>
              <a:rPr lang="en-US" sz="2000"/>
              <a:t>Lợi ích:</a:t>
            </a:r>
          </a:p>
          <a:p>
            <a:pPr marL="380990" indent="-380990">
              <a:buFont typeface="Arial" panose="020b0604020202020204" pitchFamily="34" charset="0"/>
              <a:buChar char="•"/>
            </a:pPr>
            <a:r>
              <a:rPr lang="vi-VN" sz="2000"/>
              <a:t>Nâng cao hệ số đúng từ đầu, giảm nhu cầu làm lại.</a:t>
            </a:r>
            <a:endParaRPr lang="en-US" sz="2000"/>
          </a:p>
          <a:p>
            <a:pPr marL="380990" indent="-380990">
              <a:buFont typeface="Arial" panose="020b0604020202020204" pitchFamily="34" charset="0"/>
              <a:buChar char="•"/>
            </a:pPr>
            <a:r>
              <a:rPr lang="vi-VN" sz="2000"/>
              <a:t>Tiết kiệm thời gian, hóa chất, nước và năng lượng.</a:t>
            </a:r>
            <a:endParaRPr lang="en-US" sz="2000"/>
          </a:p>
          <a:p>
            <a:pPr marL="380990" indent="-380990">
              <a:buFont typeface="Arial" panose="020b0604020202020204" pitchFamily="34" charset="0"/>
              <a:buChar char="•"/>
            </a:pPr>
            <a:r>
              <a:rPr lang="vi-VN" sz="2000"/>
              <a:t>Hệ thống tự động giảm ô nhiễm và lãng phí hóa chất.</a:t>
            </a:r>
            <a:endParaRPr lang="en-US" sz="2000"/>
          </a:p>
          <a:p>
            <a:pPr marL="380990" indent="-380990">
              <a:buFont typeface="Arial" panose="020b0604020202020204" pitchFamily="34" charset="0"/>
              <a:buChar char="•"/>
            </a:pPr>
            <a:r>
              <a:rPr lang="vi-VN" sz="2000"/>
              <a:t>Tạo môi trường làm việc an toàn, không tiếp xúc hóa chất độc hại.</a:t>
            </a:r>
            <a:endParaRPr lang="en-US" sz="2000"/>
          </a:p>
        </p:txBody>
      </p:sp>
    </p:spTree>
    <p:extLst>
      <p:ext uri="{BB962C8B-B14F-4D97-AF65-F5344CB8AC3E}">
        <p14:creationId xmlns:p14="http://schemas.microsoft.com/office/powerpoint/2010/main" val="3784424686"/>
      </p:ext>
    </p:ext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object 2"/>
          <p:cNvSpPr txBox="1">
            <a:spLocks noGrp="1"/>
          </p:cNvSpPr>
          <p:nvPr>
            <p:ph type="title"/>
          </p:nvPr>
        </p:nvSpPr>
        <p:spPr>
          <a:xfrm>
            <a:off x="838200" y="1103243"/>
            <a:ext cx="10515600" cy="587446"/>
          </a:xfrm>
          <a:prstGeom prst="rect">
            <a:avLst/>
          </a:prstGeom>
        </p:spPr>
        <p:txBody>
          <a:bodyPr spcFirstLastPara="1" vert="horz" wrap="square" lIns="121920" tIns="60960" rIns="121920" bIns="60960" rtlCol="0" anchor="ctr" anchorCtr="0">
            <a:normAutofit fontScale="90000"/>
          </a:bodyPr>
          <a:lstStyle/>
          <a:p>
            <a:pPr marL="71965" algn="just">
              <a:lnSpc>
                <a:spcPct val="90000"/>
              </a:lnSpc>
              <a:spcBef>
                <a:spcPct val="0"/>
              </a:spcBef>
            </a:pPr>
            <a:r>
              <a:rPr lang="en-US" sz="3600" kern="1200" err="1">
                <a:latin typeface="Arial" panose="020b0604020202020204" pitchFamily="34" charset="0"/>
                <a:ea typeface="+mj-ea"/>
                <a:cs typeface="+mj-cs"/>
              </a:rPr>
              <a:t>Sản</a:t>
            </a:r>
            <a:r>
              <a:rPr lang="en-US" sz="3600" kern="1200" spc="-55">
                <a:latin typeface="Arial" panose="020b0604020202020204" pitchFamily="34" charset="0"/>
                <a:ea typeface="+mj-ea"/>
                <a:cs typeface="+mj-cs"/>
              </a:rPr>
              <a:t> </a:t>
            </a:r>
            <a:r>
              <a:rPr lang="en-US" sz="3600" kern="1200" err="1">
                <a:latin typeface="Arial" panose="020b0604020202020204" pitchFamily="34" charset="0"/>
                <a:ea typeface="+mj-ea"/>
                <a:cs typeface="+mj-cs"/>
              </a:rPr>
              <a:t>xuất</a:t>
            </a:r>
            <a:r>
              <a:rPr lang="en-US" sz="3600" kern="1200" spc="-45">
                <a:latin typeface="Arial" panose="020b0604020202020204" pitchFamily="34" charset="0"/>
                <a:ea typeface="+mj-ea"/>
                <a:cs typeface="+mj-cs"/>
              </a:rPr>
              <a:t> </a:t>
            </a:r>
            <a:r>
              <a:rPr lang="en-US" sz="3600" kern="1200" spc="-25" err="1">
                <a:latin typeface="Arial" panose="020b0604020202020204" pitchFamily="34" charset="0"/>
                <a:ea typeface="+mj-ea"/>
                <a:cs typeface="+mj-cs"/>
              </a:rPr>
              <a:t>sợi</a:t>
            </a:r>
            <a:endParaRPr lang="en-US" sz="3600" kern="1200" spc="-25">
              <a:latin typeface="Arial" panose="020b0604020202020204" pitchFamily="34" charset="0"/>
              <a:ea typeface="+mj-ea"/>
              <a:cs typeface="+mj-cs"/>
            </a:endParaRPr>
          </a:p>
        </p:txBody>
      </p:sp>
      <p:sp>
        <p:nvSpPr>
          <p:cNvPr id="3" name="object 3"/>
          <p:cNvSpPr txBox="1"/>
          <p:nvPr/>
        </p:nvSpPr>
        <p:spPr>
          <a:xfrm>
            <a:off x="838200" y="1929384"/>
            <a:ext cx="10515600" cy="4251960"/>
          </a:xfrm>
          <a:prstGeom prst="rect">
            <a:avLst/>
          </a:prstGeom>
        </p:spPr>
        <p:txBody>
          <a:bodyPr vert="horz" lIns="121920" tIns="60960" rIns="121920" bIns="60960" rtlCol="0">
            <a:normAutofit/>
          </a:bodyPr>
          <a:lstStyle/>
          <a:p>
            <a:pPr marL="67944">
              <a:lnSpc>
                <a:spcPct val="90000"/>
              </a:lnSpc>
              <a:spcBef>
                <a:spcPts val="331"/>
              </a:spcBef>
              <a:buClrTx/>
            </a:pPr>
            <a:r>
              <a:rPr lang="en-US" sz="1733" b="1" kern="1200">
                <a:solidFill>
                  <a:schemeClr val="tx1"/>
                </a:solidFill>
                <a:latin typeface="Arial" panose="020b0604020202020204" pitchFamily="34" charset="0"/>
                <a:ea typeface="+mn-ea"/>
                <a:cs typeface="+mn-cs"/>
              </a:rPr>
              <a:t>Các</a:t>
            </a:r>
            <a:r>
              <a:rPr lang="en-US" sz="1733" b="1" kern="1200" spc="-35">
                <a:solidFill>
                  <a:schemeClr val="tx1"/>
                </a:solidFill>
                <a:latin typeface="Arial" panose="020b0604020202020204" pitchFamily="34" charset="0"/>
                <a:ea typeface="+mn-ea"/>
                <a:cs typeface="+mn-cs"/>
              </a:rPr>
              <a:t> </a:t>
            </a:r>
            <a:r>
              <a:rPr lang="en-US" sz="1733" b="1" kern="1200" err="1">
                <a:solidFill>
                  <a:schemeClr val="tx1"/>
                </a:solidFill>
                <a:latin typeface="Arial" panose="020b0604020202020204" pitchFamily="34" charset="0"/>
                <a:ea typeface="+mn-ea"/>
                <a:cs typeface="+mn-cs"/>
              </a:rPr>
              <a:t>giải</a:t>
            </a:r>
            <a:r>
              <a:rPr lang="en-US" sz="1733" b="1" kern="1200" spc="-31">
                <a:solidFill>
                  <a:schemeClr val="tx1"/>
                </a:solidFill>
                <a:latin typeface="Arial" panose="020b0604020202020204" pitchFamily="34" charset="0"/>
                <a:ea typeface="+mn-ea"/>
                <a:cs typeface="+mn-cs"/>
              </a:rPr>
              <a:t> </a:t>
            </a:r>
            <a:r>
              <a:rPr lang="en-US" sz="1733" b="1" kern="1200" err="1">
                <a:solidFill>
                  <a:schemeClr val="tx1"/>
                </a:solidFill>
                <a:latin typeface="Arial" panose="020b0604020202020204" pitchFamily="34" charset="0"/>
                <a:ea typeface="+mn-ea"/>
                <a:cs typeface="+mn-cs"/>
              </a:rPr>
              <a:t>pháp</a:t>
            </a:r>
            <a:r>
              <a:rPr lang="en-US" sz="1733" b="1" kern="1200" spc="-25">
                <a:solidFill>
                  <a:schemeClr val="tx1"/>
                </a:solidFill>
                <a:latin typeface="Arial" panose="020b0604020202020204" pitchFamily="34" charset="0"/>
                <a:ea typeface="+mn-ea"/>
                <a:cs typeface="+mn-cs"/>
              </a:rPr>
              <a:t> </a:t>
            </a:r>
            <a:r>
              <a:rPr lang="en-US" sz="1733" b="1" kern="1200" err="1">
                <a:solidFill>
                  <a:schemeClr val="tx1"/>
                </a:solidFill>
                <a:latin typeface="Arial" panose="020b0604020202020204" pitchFamily="34" charset="0"/>
                <a:ea typeface="+mn-ea"/>
                <a:cs typeface="+mn-cs"/>
              </a:rPr>
              <a:t>tăng</a:t>
            </a:r>
            <a:r>
              <a:rPr lang="en-US" sz="1733" b="1" kern="1200" spc="-25">
                <a:solidFill>
                  <a:schemeClr val="tx1"/>
                </a:solidFill>
                <a:latin typeface="Arial" panose="020b0604020202020204" pitchFamily="34" charset="0"/>
                <a:ea typeface="+mn-ea"/>
                <a:cs typeface="+mn-cs"/>
              </a:rPr>
              <a:t> </a:t>
            </a:r>
            <a:r>
              <a:rPr lang="en-US" sz="1733" b="1" kern="1200" err="1">
                <a:solidFill>
                  <a:schemeClr val="tx1"/>
                </a:solidFill>
                <a:latin typeface="Arial" panose="020b0604020202020204" pitchFamily="34" charset="0"/>
                <a:ea typeface="+mn-ea"/>
                <a:cs typeface="+mn-cs"/>
              </a:rPr>
              <a:t>hiệu</a:t>
            </a:r>
            <a:r>
              <a:rPr lang="en-US" sz="1733" b="1" kern="1200" spc="-25">
                <a:solidFill>
                  <a:schemeClr val="tx1"/>
                </a:solidFill>
                <a:latin typeface="Arial" panose="020b0604020202020204" pitchFamily="34" charset="0"/>
                <a:ea typeface="+mn-ea"/>
                <a:cs typeface="+mn-cs"/>
              </a:rPr>
              <a:t> </a:t>
            </a:r>
            <a:r>
              <a:rPr lang="en-US" sz="1733" b="1" kern="1200" err="1">
                <a:solidFill>
                  <a:schemeClr val="tx1"/>
                </a:solidFill>
                <a:latin typeface="Arial" panose="020b0604020202020204" pitchFamily="34" charset="0"/>
                <a:ea typeface="+mn-ea"/>
                <a:cs typeface="+mn-cs"/>
              </a:rPr>
              <a:t>suất</a:t>
            </a:r>
            <a:r>
              <a:rPr lang="en-US" sz="1733" b="1" kern="1200" spc="-31">
                <a:solidFill>
                  <a:schemeClr val="tx1"/>
                </a:solidFill>
                <a:latin typeface="Arial" panose="020b0604020202020204" pitchFamily="34" charset="0"/>
                <a:ea typeface="+mn-ea"/>
                <a:cs typeface="+mn-cs"/>
              </a:rPr>
              <a:t> </a:t>
            </a:r>
            <a:r>
              <a:rPr lang="en-US" sz="1733" b="1" kern="1200" err="1">
                <a:solidFill>
                  <a:schemeClr val="tx1"/>
                </a:solidFill>
                <a:latin typeface="Arial" panose="020b0604020202020204" pitchFamily="34" charset="0"/>
                <a:ea typeface="+mn-ea"/>
                <a:cs typeface="+mn-cs"/>
              </a:rPr>
              <a:t>năng</a:t>
            </a:r>
            <a:r>
              <a:rPr lang="en-US" sz="1733" b="1" kern="1200" spc="-31">
                <a:solidFill>
                  <a:schemeClr val="tx1"/>
                </a:solidFill>
                <a:latin typeface="Arial" panose="020b0604020202020204" pitchFamily="34" charset="0"/>
                <a:ea typeface="+mn-ea"/>
                <a:cs typeface="+mn-cs"/>
              </a:rPr>
              <a:t> </a:t>
            </a:r>
            <a:r>
              <a:rPr lang="en-US" sz="1733" b="1" kern="1200" spc="-11" err="1">
                <a:solidFill>
                  <a:schemeClr val="tx1"/>
                </a:solidFill>
                <a:latin typeface="Arial" panose="020b0604020202020204" pitchFamily="34" charset="0"/>
                <a:ea typeface="+mn-ea"/>
                <a:cs typeface="+mn-cs"/>
              </a:rPr>
              <a:t>lượng</a:t>
            </a:r>
            <a:endParaRPr lang="en-US" sz="1733" kern="1200">
              <a:solidFill>
                <a:schemeClr val="tx1"/>
              </a:solidFill>
              <a:latin typeface="Arial" panose="020b0604020202020204" pitchFamily="34" charset="0"/>
              <a:ea typeface="+mn-ea"/>
              <a:cs typeface="+mn-cs"/>
            </a:endParaRPr>
          </a:p>
          <a:p>
            <a:pPr marL="354956" indent="-304792">
              <a:lnSpc>
                <a:spcPct val="90000"/>
              </a:lnSpc>
              <a:spcBef>
                <a:spcPts val="255"/>
              </a:spcBef>
              <a:buClrTx/>
              <a:buFont typeface="Arial" panose="020b0604020202020204" pitchFamily="34" charset="0"/>
              <a:buChar char="•"/>
              <a:tabLst>
                <a:tab pos="354956"/>
              </a:tabLst>
            </a:pPr>
            <a:r>
              <a:rPr lang="en-US" sz="1733" kern="1200" err="1">
                <a:solidFill>
                  <a:schemeClr val="tx1"/>
                </a:solidFill>
                <a:latin typeface="Arial" panose="020b0604020202020204" pitchFamily="34" charset="0"/>
                <a:ea typeface="+mn-ea"/>
                <a:cs typeface="+mn-cs"/>
              </a:rPr>
              <a:t>Hệ</a:t>
            </a:r>
            <a:r>
              <a:rPr lang="en-US" sz="1733" kern="1200" spc="-3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thống</a:t>
            </a:r>
            <a:r>
              <a:rPr lang="en-US" sz="1733" kern="1200" spc="-3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khí</a:t>
            </a:r>
            <a:r>
              <a:rPr lang="en-US" sz="1733" kern="1200" spc="-35">
                <a:solidFill>
                  <a:schemeClr val="tx1"/>
                </a:solidFill>
                <a:latin typeface="Arial" panose="020b0604020202020204" pitchFamily="34" charset="0"/>
                <a:ea typeface="+mn-ea"/>
                <a:cs typeface="+mn-cs"/>
              </a:rPr>
              <a:t> </a:t>
            </a:r>
            <a:r>
              <a:rPr lang="en-US" sz="1733" kern="1200" spc="-25" err="1">
                <a:solidFill>
                  <a:schemeClr val="tx1"/>
                </a:solidFill>
                <a:latin typeface="Arial" panose="020b0604020202020204" pitchFamily="34" charset="0"/>
                <a:ea typeface="+mn-ea"/>
                <a:cs typeface="+mn-cs"/>
              </a:rPr>
              <a:t>nén</a:t>
            </a:r>
            <a:endParaRPr lang="en-US" sz="1733" kern="1200">
              <a:solidFill>
                <a:schemeClr val="tx1"/>
              </a:solidFill>
              <a:latin typeface="Arial" panose="020b0604020202020204" pitchFamily="34" charset="0"/>
              <a:ea typeface="+mn-ea"/>
              <a:cs typeface="+mn-cs"/>
            </a:endParaRPr>
          </a:p>
          <a:p>
            <a:pPr marL="831194" lvl="1" indent="-380990">
              <a:lnSpc>
                <a:spcPct val="90000"/>
              </a:lnSpc>
              <a:spcBef>
                <a:spcPts val="489"/>
              </a:spcBef>
              <a:buClrTx/>
              <a:buFont typeface="Courier New" panose="02070309020205020404" pitchFamily="49" charset="0"/>
              <a:buChar char="o"/>
              <a:tabLst>
                <a:tab pos="754996"/>
              </a:tabLst>
            </a:pPr>
            <a:r>
              <a:rPr lang="en-US" sz="1733" kern="1200" err="1">
                <a:solidFill>
                  <a:schemeClr val="tx1"/>
                </a:solidFill>
                <a:latin typeface="Arial" panose="020b0604020202020204" pitchFamily="34" charset="0"/>
                <a:ea typeface="+mn-ea"/>
                <a:cs typeface="+mn-cs"/>
              </a:rPr>
              <a:t>Tối</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ưu</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hóa</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áp</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suất</a:t>
            </a:r>
            <a:r>
              <a:rPr lang="en-US" sz="1733" kern="1200" spc="-20">
                <a:solidFill>
                  <a:schemeClr val="tx1"/>
                </a:solidFill>
                <a:latin typeface="Arial" panose="020b0604020202020204" pitchFamily="34" charset="0"/>
                <a:ea typeface="+mn-ea"/>
                <a:cs typeface="+mn-cs"/>
              </a:rPr>
              <a:t> </a:t>
            </a:r>
            <a:r>
              <a:rPr lang="en-US" sz="1733" kern="1200">
                <a:solidFill>
                  <a:schemeClr val="tx1"/>
                </a:solidFill>
                <a:latin typeface="Arial" panose="020b0604020202020204" pitchFamily="34" charset="0"/>
                <a:ea typeface="+mn-ea"/>
                <a:cs typeface="+mn-cs"/>
              </a:rPr>
              <a:t>(từ</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phía</a:t>
            </a:r>
            <a:r>
              <a:rPr lang="en-US" sz="1733" kern="1200" spc="-20">
                <a:solidFill>
                  <a:schemeClr val="tx1"/>
                </a:solidFill>
                <a:latin typeface="Arial" panose="020b0604020202020204" pitchFamily="34" charset="0"/>
                <a:ea typeface="+mn-ea"/>
                <a:cs typeface="+mn-cs"/>
              </a:rPr>
              <a:t> cầu)</a:t>
            </a:r>
            <a:endParaRPr lang="en-US" sz="1733" kern="1200">
              <a:solidFill>
                <a:schemeClr val="tx1"/>
              </a:solidFill>
              <a:latin typeface="Arial" panose="020b0604020202020204" pitchFamily="34" charset="0"/>
              <a:ea typeface="+mn-ea"/>
              <a:cs typeface="+mn-cs"/>
            </a:endParaRPr>
          </a:p>
          <a:p>
            <a:pPr marL="831194" lvl="1" indent="-380990">
              <a:lnSpc>
                <a:spcPct val="90000"/>
              </a:lnSpc>
              <a:spcBef>
                <a:spcPts val="335"/>
              </a:spcBef>
              <a:buClrTx/>
              <a:buFont typeface="Courier New" panose="02070309020205020404" pitchFamily="49" charset="0"/>
              <a:buChar char="o"/>
              <a:tabLst>
                <a:tab pos="754996"/>
              </a:tabLst>
            </a:pPr>
            <a:r>
              <a:rPr lang="en-US" sz="1733" kern="1200" err="1">
                <a:solidFill>
                  <a:schemeClr val="tx1"/>
                </a:solidFill>
                <a:latin typeface="Arial" panose="020b0604020202020204" pitchFamily="34" charset="0"/>
                <a:ea typeface="+mn-ea"/>
                <a:cs typeface="+mn-cs"/>
              </a:rPr>
              <a:t>Giảm</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rò</a:t>
            </a:r>
            <a:r>
              <a:rPr lang="en-US" sz="1733" kern="1200" spc="-20">
                <a:solidFill>
                  <a:schemeClr val="tx1"/>
                </a:solidFill>
                <a:latin typeface="Arial" panose="020b0604020202020204" pitchFamily="34" charset="0"/>
                <a:ea typeface="+mn-ea"/>
                <a:cs typeface="+mn-cs"/>
              </a:rPr>
              <a:t> </a:t>
            </a:r>
            <a:r>
              <a:rPr lang="en-US" sz="1733" kern="1200" spc="-25" err="1">
                <a:solidFill>
                  <a:schemeClr val="tx1"/>
                </a:solidFill>
                <a:latin typeface="Arial" panose="020b0604020202020204" pitchFamily="34" charset="0"/>
                <a:ea typeface="+mn-ea"/>
                <a:cs typeface="+mn-cs"/>
              </a:rPr>
              <a:t>rỉ</a:t>
            </a:r>
            <a:endParaRPr lang="en-US" sz="1733" kern="1200">
              <a:solidFill>
                <a:schemeClr val="tx1"/>
              </a:solidFill>
              <a:latin typeface="Arial" panose="020b0604020202020204" pitchFamily="34" charset="0"/>
              <a:ea typeface="+mn-ea"/>
              <a:cs typeface="+mn-cs"/>
            </a:endParaRPr>
          </a:p>
          <a:p>
            <a:pPr marL="354956" indent="-304792">
              <a:lnSpc>
                <a:spcPct val="90000"/>
              </a:lnSpc>
              <a:spcBef>
                <a:spcPts val="445"/>
              </a:spcBef>
              <a:buClrTx/>
              <a:buFont typeface="Arial" panose="020b0604020202020204" pitchFamily="34" charset="0"/>
              <a:buChar char="•"/>
              <a:tabLst>
                <a:tab pos="354956"/>
              </a:tabLst>
            </a:pPr>
            <a:r>
              <a:rPr lang="en-US" sz="1733" kern="1200" err="1">
                <a:solidFill>
                  <a:schemeClr val="tx1"/>
                </a:solidFill>
                <a:latin typeface="Arial" panose="020b0604020202020204" pitchFamily="34" charset="0"/>
                <a:ea typeface="+mn-ea"/>
                <a:cs typeface="+mn-cs"/>
              </a:rPr>
              <a:t>Hệ</a:t>
            </a:r>
            <a:r>
              <a:rPr lang="en-US" sz="1733" kern="1200" spc="-4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thống</a:t>
            </a:r>
            <a:r>
              <a:rPr lang="en-US" sz="1733" kern="1200" spc="-3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thông</a:t>
            </a:r>
            <a:r>
              <a:rPr lang="en-US" sz="1733" kern="1200" spc="-4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gió</a:t>
            </a:r>
            <a:r>
              <a:rPr lang="en-US" sz="1733" kern="1200" spc="-4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và</a:t>
            </a:r>
            <a:r>
              <a:rPr lang="en-US" sz="1733" kern="1200" spc="-4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điều</a:t>
            </a:r>
            <a:r>
              <a:rPr lang="en-US" sz="1733" kern="1200" spc="-4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hòa</a:t>
            </a:r>
            <a:r>
              <a:rPr lang="en-US" sz="1733" kern="1200" spc="-40">
                <a:solidFill>
                  <a:schemeClr val="tx1"/>
                </a:solidFill>
                <a:latin typeface="Arial" panose="020b0604020202020204" pitchFamily="34" charset="0"/>
                <a:ea typeface="+mn-ea"/>
                <a:cs typeface="+mn-cs"/>
              </a:rPr>
              <a:t> </a:t>
            </a:r>
            <a:r>
              <a:rPr lang="en-US" sz="1733" kern="1200" spc="-25" err="1">
                <a:solidFill>
                  <a:schemeClr val="tx1"/>
                </a:solidFill>
                <a:latin typeface="Arial" panose="020b0604020202020204" pitchFamily="34" charset="0"/>
                <a:ea typeface="+mn-ea"/>
                <a:cs typeface="+mn-cs"/>
              </a:rPr>
              <a:t>ẩm</a:t>
            </a:r>
            <a:endParaRPr lang="en-US" sz="1733" kern="1200">
              <a:solidFill>
                <a:schemeClr val="tx1"/>
              </a:solidFill>
              <a:latin typeface="Arial" panose="020b0604020202020204" pitchFamily="34" charset="0"/>
              <a:ea typeface="+mn-ea"/>
              <a:cs typeface="+mn-cs"/>
            </a:endParaRPr>
          </a:p>
          <a:p>
            <a:pPr marL="831194" lvl="1" indent="-380990">
              <a:lnSpc>
                <a:spcPct val="90000"/>
              </a:lnSpc>
              <a:spcBef>
                <a:spcPts val="395"/>
              </a:spcBef>
              <a:buClrTx/>
              <a:buFont typeface="Courier New" panose="02070309020205020404" pitchFamily="49" charset="0"/>
              <a:buChar char="o"/>
              <a:tabLst>
                <a:tab pos="754996"/>
              </a:tabLst>
            </a:pPr>
            <a:r>
              <a:rPr lang="en-US" sz="1733" kern="1200" spc="-11">
                <a:solidFill>
                  <a:schemeClr val="tx1"/>
                </a:solidFill>
                <a:latin typeface="Arial" panose="020b0604020202020204" pitchFamily="34" charset="0"/>
                <a:ea typeface="+mn-ea"/>
                <a:cs typeface="+mn-cs"/>
              </a:rPr>
              <a:t>3-</a:t>
            </a:r>
            <a:r>
              <a:rPr lang="en-US" sz="1733" kern="1200">
                <a:solidFill>
                  <a:schemeClr val="tx1"/>
                </a:solidFill>
                <a:latin typeface="Arial" panose="020b0604020202020204" pitchFamily="34" charset="0"/>
                <a:ea typeface="+mn-ea"/>
                <a:cs typeface="+mn-cs"/>
              </a:rPr>
              <a:t>5%</a:t>
            </a:r>
            <a:r>
              <a:rPr lang="en-US" sz="1733" kern="1200" spc="-3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áp</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suất</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dương</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giữa</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khí</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cung</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cấp</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và</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khí</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thải</a:t>
            </a:r>
            <a:r>
              <a:rPr lang="en-US" sz="1733" kern="1200" spc="-11">
                <a:solidFill>
                  <a:schemeClr val="tx1"/>
                </a:solidFill>
                <a:latin typeface="Arial" panose="020b0604020202020204" pitchFamily="34" charset="0"/>
                <a:ea typeface="+mn-ea"/>
                <a:cs typeface="+mn-cs"/>
              </a:rPr>
              <a:t> </a:t>
            </a:r>
            <a:r>
              <a:rPr lang="en-US" sz="1733" kern="1200" spc="-25" err="1">
                <a:solidFill>
                  <a:schemeClr val="tx1"/>
                </a:solidFill>
                <a:latin typeface="Arial" panose="020b0604020202020204" pitchFamily="34" charset="0"/>
                <a:ea typeface="+mn-ea"/>
                <a:cs typeface="+mn-cs"/>
              </a:rPr>
              <a:t>ra</a:t>
            </a:r>
            <a:endParaRPr lang="en-US" sz="1733" kern="1200">
              <a:solidFill>
                <a:schemeClr val="tx1"/>
              </a:solidFill>
              <a:latin typeface="Arial" panose="020b0604020202020204" pitchFamily="34" charset="0"/>
              <a:ea typeface="+mn-ea"/>
              <a:cs typeface="+mn-cs"/>
            </a:endParaRPr>
          </a:p>
          <a:p>
            <a:pPr marL="831194" lvl="1" indent="-380990">
              <a:lnSpc>
                <a:spcPct val="90000"/>
              </a:lnSpc>
              <a:spcBef>
                <a:spcPts val="335"/>
              </a:spcBef>
              <a:buClrTx/>
              <a:buFont typeface="Courier New" panose="02070309020205020404" pitchFamily="49" charset="0"/>
              <a:buChar char="o"/>
              <a:tabLst>
                <a:tab pos="754996"/>
              </a:tabLst>
            </a:pPr>
            <a:r>
              <a:rPr lang="en-US" sz="1733" kern="1200" err="1">
                <a:solidFill>
                  <a:schemeClr val="tx1"/>
                </a:solidFill>
                <a:latin typeface="Arial" panose="020b0604020202020204" pitchFamily="34" charset="0"/>
                <a:ea typeface="+mn-ea"/>
                <a:cs typeface="+mn-cs"/>
              </a:rPr>
              <a:t>Điều</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khiển</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tự</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động</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hệ</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thống</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tạo</a:t>
            </a:r>
            <a:r>
              <a:rPr lang="en-US" sz="1733" kern="1200" spc="-20">
                <a:solidFill>
                  <a:schemeClr val="tx1"/>
                </a:solidFill>
                <a:latin typeface="Arial" panose="020b0604020202020204" pitchFamily="34" charset="0"/>
                <a:ea typeface="+mn-ea"/>
                <a:cs typeface="+mn-cs"/>
              </a:rPr>
              <a:t> </a:t>
            </a:r>
            <a:r>
              <a:rPr lang="en-US" sz="1733" kern="1200" spc="-25" err="1">
                <a:solidFill>
                  <a:schemeClr val="tx1"/>
                </a:solidFill>
                <a:latin typeface="Arial" panose="020b0604020202020204" pitchFamily="34" charset="0"/>
                <a:ea typeface="+mn-ea"/>
                <a:cs typeface="+mn-cs"/>
              </a:rPr>
              <a:t>ẩm</a:t>
            </a:r>
            <a:endParaRPr lang="en-US" sz="1733" kern="1200">
              <a:solidFill>
                <a:schemeClr val="tx1"/>
              </a:solidFill>
              <a:latin typeface="Arial" panose="020b0604020202020204" pitchFamily="34" charset="0"/>
              <a:ea typeface="+mn-ea"/>
              <a:cs typeface="+mn-cs"/>
            </a:endParaRPr>
          </a:p>
          <a:p>
            <a:pPr marL="1231235" lvl="2" indent="-380990">
              <a:lnSpc>
                <a:spcPct val="90000"/>
              </a:lnSpc>
              <a:spcBef>
                <a:spcPts val="345"/>
              </a:spcBef>
              <a:buClrTx/>
              <a:buFont typeface="Wingdings" panose="05000000000000000000" pitchFamily="2" charset="2"/>
              <a:buChar char="§"/>
              <a:tabLst>
                <a:tab pos="1155036"/>
              </a:tabLst>
            </a:pPr>
            <a:r>
              <a:rPr lang="en-US" sz="1733" kern="1200" err="1">
                <a:solidFill>
                  <a:schemeClr val="tx1"/>
                </a:solidFill>
                <a:latin typeface="Arial" panose="020b0604020202020204" pitchFamily="34" charset="0"/>
                <a:ea typeface="+mn-ea"/>
                <a:cs typeface="+mn-cs"/>
              </a:rPr>
              <a:t>Tối</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ưu</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hóa</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quạt</a:t>
            </a:r>
            <a:r>
              <a:rPr lang="en-US" sz="1733" kern="1200" spc="-1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cấp</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và</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quạt</a:t>
            </a:r>
            <a:r>
              <a:rPr lang="en-US" sz="1733" kern="1200" spc="-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hồi,</a:t>
            </a:r>
            <a:r>
              <a:rPr lang="en-US" sz="1733" kern="1200" spc="-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ví</a:t>
            </a:r>
            <a:r>
              <a:rPr lang="en-US" sz="1733" kern="1200" spc="-1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dụ:</a:t>
            </a:r>
            <a:r>
              <a:rPr lang="en-US" sz="1733" kern="1200" spc="-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quạt</a:t>
            </a:r>
            <a:r>
              <a:rPr lang="en-US" sz="1733" kern="1200" spc="-11">
                <a:solidFill>
                  <a:schemeClr val="tx1"/>
                </a:solidFill>
                <a:latin typeface="Arial" panose="020b0604020202020204" pitchFamily="34" charset="0"/>
                <a:ea typeface="+mn-ea"/>
                <a:cs typeface="+mn-cs"/>
              </a:rPr>
              <a:t> </a:t>
            </a:r>
            <a:r>
              <a:rPr lang="en-US" sz="1733" kern="1200" spc="-45">
                <a:solidFill>
                  <a:schemeClr val="tx1"/>
                </a:solidFill>
                <a:latin typeface="Arial" panose="020b0604020202020204" pitchFamily="34" charset="0"/>
                <a:ea typeface="+mn-ea"/>
                <a:cs typeface="+mn-cs"/>
              </a:rPr>
              <a:t>FRP,</a:t>
            </a:r>
            <a:r>
              <a:rPr lang="en-US" sz="1733" kern="1200" spc="-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trao</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đổi</a:t>
            </a:r>
            <a:r>
              <a:rPr lang="en-US" sz="1733" kern="1200" spc="-25">
                <a:solidFill>
                  <a:schemeClr val="tx1"/>
                </a:solidFill>
                <a:latin typeface="Arial" panose="020b0604020202020204" pitchFamily="34" charset="0"/>
                <a:ea typeface="+mn-ea"/>
                <a:cs typeface="+mn-cs"/>
              </a:rPr>
              <a:t> </a:t>
            </a:r>
            <a:r>
              <a:rPr lang="en-US" sz="1733" kern="1200" spc="-11" err="1">
                <a:solidFill>
                  <a:schemeClr val="tx1"/>
                </a:solidFill>
                <a:latin typeface="Arial" panose="020b0604020202020204" pitchFamily="34" charset="0"/>
                <a:ea typeface="+mn-ea"/>
                <a:cs typeface="+mn-cs"/>
              </a:rPr>
              <a:t>gió,...</a:t>
            </a:r>
            <a:endParaRPr lang="en-US" sz="1733" kern="1200">
              <a:solidFill>
                <a:schemeClr val="tx1"/>
              </a:solidFill>
              <a:latin typeface="Arial" panose="020b0604020202020204" pitchFamily="34" charset="0"/>
              <a:ea typeface="+mn-ea"/>
              <a:cs typeface="+mn-cs"/>
            </a:endParaRPr>
          </a:p>
          <a:p>
            <a:pPr marL="1231869" marR="67309" lvl="2" indent="-380990">
              <a:lnSpc>
                <a:spcPct val="90000"/>
              </a:lnSpc>
              <a:spcBef>
                <a:spcPts val="365"/>
              </a:spcBef>
              <a:buClrTx/>
              <a:buFont typeface="Wingdings" panose="05000000000000000000" pitchFamily="2" charset="2"/>
              <a:buChar char="§"/>
              <a:tabLst>
                <a:tab pos="1155671"/>
              </a:tabLst>
            </a:pPr>
            <a:r>
              <a:rPr lang="en-US" sz="1733" kern="1200" err="1">
                <a:solidFill>
                  <a:schemeClr val="tx1"/>
                </a:solidFill>
                <a:latin typeface="Arial" panose="020b0604020202020204" pitchFamily="34" charset="0"/>
                <a:ea typeface="+mn-ea"/>
                <a:cs typeface="+mn-cs"/>
              </a:rPr>
              <a:t>Tối</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ưu</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hóa</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hệ</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thống</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phun</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sương,</a:t>
            </a:r>
            <a:r>
              <a:rPr lang="en-US" sz="1733" kern="1200" spc="-1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ví</a:t>
            </a:r>
            <a:r>
              <a:rPr lang="en-US" sz="1733" kern="1200" spc="-1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dụ:</a:t>
            </a:r>
            <a:r>
              <a:rPr lang="en-US" sz="1733" kern="1200" spc="-1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hệ</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thống</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phun</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sương,</a:t>
            </a:r>
            <a:r>
              <a:rPr lang="en-US" sz="1733" kern="1200" spc="-11">
                <a:solidFill>
                  <a:schemeClr val="tx1"/>
                </a:solidFill>
                <a:latin typeface="Arial" panose="020b0604020202020204" pitchFamily="34" charset="0"/>
                <a:ea typeface="+mn-ea"/>
                <a:cs typeface="+mn-cs"/>
              </a:rPr>
              <a:t> </a:t>
            </a:r>
            <a:r>
              <a:rPr lang="en-US" sz="1733" kern="1200" spc="-20" err="1">
                <a:solidFill>
                  <a:schemeClr val="tx1"/>
                </a:solidFill>
                <a:latin typeface="Arial" panose="020b0604020202020204" pitchFamily="34" charset="0"/>
                <a:ea typeface="+mn-ea"/>
                <a:cs typeface="+mn-cs"/>
              </a:rPr>
              <a:t>kiểm </a:t>
            </a:r>
            <a:r>
              <a:rPr lang="en-US" sz="1733" kern="1200" err="1">
                <a:solidFill>
                  <a:schemeClr val="tx1"/>
                </a:solidFill>
                <a:latin typeface="Arial" panose="020b0604020202020204" pitchFamily="34" charset="0"/>
                <a:ea typeface="+mn-ea"/>
                <a:cs typeface="+mn-cs"/>
              </a:rPr>
              <a:t>soát</a:t>
            </a:r>
            <a:r>
              <a:rPr lang="en-US" sz="1733" kern="1200" spc="-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độ</a:t>
            </a:r>
            <a:r>
              <a:rPr lang="en-US" sz="1733" kern="1200" spc="-15">
                <a:solidFill>
                  <a:schemeClr val="tx1"/>
                </a:solidFill>
                <a:latin typeface="Arial" panose="020b0604020202020204" pitchFamily="34" charset="0"/>
                <a:ea typeface="+mn-ea"/>
                <a:cs typeface="+mn-cs"/>
              </a:rPr>
              <a:t> </a:t>
            </a:r>
            <a:r>
              <a:rPr lang="en-US" sz="1733" kern="1200" spc="-20" err="1">
                <a:solidFill>
                  <a:schemeClr val="tx1"/>
                </a:solidFill>
                <a:latin typeface="Arial" panose="020b0604020202020204" pitchFamily="34" charset="0"/>
                <a:ea typeface="+mn-ea"/>
                <a:cs typeface="+mn-cs"/>
              </a:rPr>
              <a:t>ẩm,…</a:t>
            </a:r>
            <a:endParaRPr lang="en-US" sz="1733" kern="1200">
              <a:solidFill>
                <a:schemeClr val="tx1"/>
              </a:solidFill>
              <a:latin typeface="Arial" panose="020b0604020202020204" pitchFamily="34" charset="0"/>
              <a:ea typeface="+mn-ea"/>
              <a:cs typeface="+mn-cs"/>
            </a:endParaRPr>
          </a:p>
          <a:p>
            <a:pPr marL="354956" indent="-304792">
              <a:lnSpc>
                <a:spcPct val="90000"/>
              </a:lnSpc>
              <a:spcBef>
                <a:spcPts val="331"/>
              </a:spcBef>
              <a:buClrTx/>
              <a:buFont typeface="Arial" panose="020b0604020202020204" pitchFamily="34" charset="0"/>
              <a:buChar char="•"/>
              <a:tabLst>
                <a:tab pos="354956"/>
              </a:tabLst>
            </a:pPr>
            <a:r>
              <a:rPr lang="en-US" sz="1733" kern="1200" err="1">
                <a:solidFill>
                  <a:schemeClr val="tx1"/>
                </a:solidFill>
                <a:latin typeface="Arial" panose="020b0604020202020204" pitchFamily="34" charset="0"/>
                <a:ea typeface="+mn-ea"/>
                <a:cs typeface="+mn-cs"/>
              </a:rPr>
              <a:t>Máy</a:t>
            </a:r>
            <a:r>
              <a:rPr lang="en-US" sz="1733" kern="1200" spc="-31">
                <a:solidFill>
                  <a:schemeClr val="tx1"/>
                </a:solidFill>
                <a:latin typeface="Arial" panose="020b0604020202020204" pitchFamily="34" charset="0"/>
                <a:ea typeface="+mn-ea"/>
                <a:cs typeface="+mn-cs"/>
              </a:rPr>
              <a:t> </a:t>
            </a:r>
            <a:r>
              <a:rPr lang="en-US" sz="1733" kern="1200" spc="-25" err="1">
                <a:solidFill>
                  <a:schemeClr val="tx1"/>
                </a:solidFill>
                <a:latin typeface="Arial" panose="020b0604020202020204" pitchFamily="34" charset="0"/>
                <a:ea typeface="+mn-ea"/>
                <a:cs typeface="+mn-cs"/>
              </a:rPr>
              <a:t>móc</a:t>
            </a:r>
            <a:endParaRPr lang="en-US" sz="1733" kern="1200">
              <a:solidFill>
                <a:schemeClr val="tx1"/>
              </a:solidFill>
              <a:latin typeface="Arial" panose="020b0604020202020204" pitchFamily="34" charset="0"/>
              <a:ea typeface="+mn-ea"/>
              <a:cs typeface="+mn-cs"/>
            </a:endParaRPr>
          </a:p>
          <a:p>
            <a:pPr marL="831830" marR="236849" lvl="1" indent="-380990">
              <a:lnSpc>
                <a:spcPct val="90000"/>
              </a:lnSpc>
              <a:spcBef>
                <a:spcPts val="600"/>
              </a:spcBef>
              <a:buClrTx/>
              <a:buFont typeface="Courier New" panose="02070309020205020404" pitchFamily="49" charset="0"/>
              <a:buChar char="o"/>
              <a:tabLst>
                <a:tab pos="755632"/>
              </a:tabLst>
            </a:pPr>
            <a:r>
              <a:rPr lang="en-US" sz="1733" kern="1200" err="1">
                <a:solidFill>
                  <a:schemeClr val="tx1"/>
                </a:solidFill>
                <a:latin typeface="Arial" panose="020b0604020202020204" pitchFamily="34" charset="0"/>
                <a:ea typeface="+mn-ea"/>
                <a:cs typeface="+mn-cs"/>
              </a:rPr>
              <a:t>Tự</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động</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hóa</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và</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đồng</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bộ</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hóa</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các</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quạt</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vận</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chuyển</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trong</a:t>
            </a:r>
            <a:r>
              <a:rPr lang="en-US" sz="1733" kern="1200" spc="-20">
                <a:solidFill>
                  <a:schemeClr val="tx1"/>
                </a:solidFill>
                <a:latin typeface="Arial" panose="020b0604020202020204" pitchFamily="34" charset="0"/>
                <a:ea typeface="+mn-ea"/>
                <a:cs typeface="+mn-cs"/>
              </a:rPr>
              <a:t> </a:t>
            </a:r>
            <a:r>
              <a:rPr lang="en-US" sz="1733" kern="1200" spc="-11" err="1">
                <a:solidFill>
                  <a:schemeClr val="tx1"/>
                </a:solidFill>
                <a:latin typeface="Arial" panose="020b0604020202020204" pitchFamily="34" charset="0"/>
                <a:ea typeface="+mn-ea"/>
                <a:cs typeface="+mn-cs"/>
              </a:rPr>
              <a:t>phòng </a:t>
            </a:r>
            <a:r>
              <a:rPr lang="en-US" sz="1733" kern="1200" err="1">
                <a:solidFill>
                  <a:schemeClr val="tx1"/>
                </a:solidFill>
                <a:latin typeface="Arial" panose="020b0604020202020204" pitchFamily="34" charset="0"/>
                <a:ea typeface="+mn-ea"/>
                <a:cs typeface="+mn-cs"/>
              </a:rPr>
              <a:t>cung</a:t>
            </a:r>
            <a:r>
              <a:rPr lang="en-US" sz="1733" kern="1200" spc="-20">
                <a:solidFill>
                  <a:schemeClr val="tx1"/>
                </a:solidFill>
                <a:latin typeface="Arial" panose="020b0604020202020204" pitchFamily="34" charset="0"/>
                <a:ea typeface="+mn-ea"/>
                <a:cs typeface="+mn-cs"/>
              </a:rPr>
              <a:t> bông</a:t>
            </a:r>
            <a:endParaRPr lang="en-US" sz="1733" kern="1200">
              <a:solidFill>
                <a:schemeClr val="tx1"/>
              </a:solidFill>
              <a:latin typeface="Arial" panose="020b0604020202020204" pitchFamily="34" charset="0"/>
              <a:ea typeface="+mn-ea"/>
              <a:cs typeface="+mn-cs"/>
            </a:endParaRPr>
          </a:p>
          <a:p>
            <a:pPr marL="831830" marR="190495" lvl="1" indent="-380990">
              <a:lnSpc>
                <a:spcPct val="90000"/>
              </a:lnSpc>
              <a:spcBef>
                <a:spcPts val="385"/>
              </a:spcBef>
              <a:buClrTx/>
              <a:buFont typeface="Courier New" panose="02070309020205020404" pitchFamily="49" charset="0"/>
              <a:buChar char="o"/>
              <a:tabLst>
                <a:tab pos="755632"/>
              </a:tabLst>
            </a:pPr>
            <a:r>
              <a:rPr lang="en-US" sz="1733" kern="1200" err="1">
                <a:solidFill>
                  <a:schemeClr val="tx1"/>
                </a:solidFill>
                <a:latin typeface="Arial" panose="020b0604020202020204" pitchFamily="34" charset="0"/>
                <a:ea typeface="+mn-ea"/>
                <a:cs typeface="+mn-cs"/>
              </a:rPr>
              <a:t>Tránh</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lông</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tơ</a:t>
            </a:r>
            <a:r>
              <a:rPr lang="en-US" sz="1733" kern="1200" spc="-31">
                <a:solidFill>
                  <a:schemeClr val="tx1"/>
                </a:solidFill>
                <a:latin typeface="Arial" panose="020b0604020202020204" pitchFamily="34" charset="0"/>
                <a:ea typeface="+mn-ea"/>
                <a:cs typeface="+mn-cs"/>
              </a:rPr>
              <a:t> </a:t>
            </a:r>
            <a:r>
              <a:rPr lang="en-US" sz="1733" kern="1200">
                <a:solidFill>
                  <a:schemeClr val="tx1"/>
                </a:solidFill>
                <a:latin typeface="Arial" panose="020b0604020202020204" pitchFamily="34" charset="0"/>
                <a:ea typeface="+mn-ea"/>
                <a:cs typeface="+mn-cs"/>
              </a:rPr>
              <a:t>ở</a:t>
            </a:r>
            <a:r>
              <a:rPr lang="en-US" sz="1733" kern="1200" spc="-3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trong</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máy</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để</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giảm</a:t>
            </a:r>
            <a:r>
              <a:rPr lang="en-US" sz="1733" kern="1200" spc="-20">
                <a:solidFill>
                  <a:schemeClr val="tx1"/>
                </a:solidFill>
                <a:latin typeface="Arial" panose="020b0604020202020204" pitchFamily="34" charset="0"/>
                <a:ea typeface="+mn-ea"/>
                <a:cs typeface="+mn-cs"/>
              </a:rPr>
              <a:t> </a:t>
            </a:r>
            <a:r>
              <a:rPr lang="en-US" sz="1733" kern="1200">
                <a:solidFill>
                  <a:schemeClr val="tx1"/>
                </a:solidFill>
                <a:latin typeface="Arial" panose="020b0604020202020204" pitchFamily="34" charset="0"/>
                <a:ea typeface="+mn-ea"/>
                <a:cs typeface="+mn-cs"/>
              </a:rPr>
              <a:t>ma</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sát</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và</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giảm</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đứt</a:t>
            </a:r>
            <a:r>
              <a:rPr lang="en-US" sz="1733" kern="1200" spc="-2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sợi</a:t>
            </a:r>
            <a:r>
              <a:rPr lang="en-US" sz="1733" kern="1200" spc="-20">
                <a:solidFill>
                  <a:schemeClr val="tx1"/>
                </a:solidFill>
                <a:latin typeface="Arial" panose="020b0604020202020204" pitchFamily="34" charset="0"/>
                <a:ea typeface="+mn-ea"/>
                <a:cs typeface="+mn-cs"/>
              </a:rPr>
              <a:t> (đặc </a:t>
            </a:r>
            <a:r>
              <a:rPr lang="en-US" sz="1733" kern="1200" err="1">
                <a:solidFill>
                  <a:schemeClr val="tx1"/>
                </a:solidFill>
                <a:latin typeface="Arial" panose="020b0604020202020204" pitchFamily="34" charset="0"/>
                <a:ea typeface="+mn-ea"/>
                <a:cs typeface="+mn-cs"/>
              </a:rPr>
              <a:t>biệt</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là</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trong</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máy</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kéo</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sợi</a:t>
            </a:r>
            <a:r>
              <a:rPr lang="en-US" sz="1733" kern="1200" spc="-1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nồi</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khuyên</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và</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máy</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côn</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chỉ</a:t>
            </a:r>
            <a:r>
              <a:rPr lang="en-US" sz="1733" kern="1200" spc="-1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tự</a:t>
            </a:r>
            <a:r>
              <a:rPr lang="en-US" sz="1733" kern="1200" spc="-20">
                <a:solidFill>
                  <a:schemeClr val="tx1"/>
                </a:solidFill>
                <a:latin typeface="Arial" panose="020b0604020202020204" pitchFamily="34" charset="0"/>
                <a:ea typeface="+mn-ea"/>
                <a:cs typeface="+mn-cs"/>
              </a:rPr>
              <a:t> động </a:t>
            </a:r>
            <a:r>
              <a:rPr lang="en-US" sz="1733" kern="1200">
                <a:solidFill>
                  <a:schemeClr val="tx1"/>
                </a:solidFill>
                <a:latin typeface="Arial" panose="020b0604020202020204" pitchFamily="34" charset="0"/>
                <a:ea typeface="+mn-ea"/>
                <a:cs typeface="+mn-cs"/>
              </a:rPr>
              <a:t>(Auto</a:t>
            </a:r>
            <a:r>
              <a:rPr lang="en-US" sz="1733" kern="1200" spc="-20">
                <a:solidFill>
                  <a:schemeClr val="tx1"/>
                </a:solidFill>
                <a:latin typeface="Arial" panose="020b0604020202020204" pitchFamily="34" charset="0"/>
                <a:ea typeface="+mn-ea"/>
                <a:cs typeface="+mn-cs"/>
              </a:rPr>
              <a:t> </a:t>
            </a:r>
            <a:r>
              <a:rPr lang="en-US" sz="1733" kern="1200" spc="-11">
                <a:solidFill>
                  <a:schemeClr val="tx1"/>
                </a:solidFill>
                <a:latin typeface="Arial" panose="020b0604020202020204" pitchFamily="34" charset="0"/>
                <a:ea typeface="+mn-ea"/>
                <a:cs typeface="+mn-cs"/>
              </a:rPr>
              <a:t>Cone)</a:t>
            </a:r>
            <a:endParaRPr lang="en-US" sz="1733" kern="1200">
              <a:solidFill>
                <a:schemeClr val="tx1"/>
              </a:solidFill>
              <a:latin typeface="Arial" panose="020b0604020202020204" pitchFamily="34" charset="0"/>
              <a:ea typeface="+mn-ea"/>
              <a:cs typeface="+mn-cs"/>
            </a:endParaRPr>
          </a:p>
          <a:p>
            <a:pPr marL="831830" marR="5080" lvl="1" indent="-380990">
              <a:lnSpc>
                <a:spcPct val="90000"/>
              </a:lnSpc>
              <a:spcBef>
                <a:spcPts val="545"/>
              </a:spcBef>
              <a:buClrTx/>
              <a:buFont typeface="Courier New" panose="02070309020205020404" pitchFamily="49" charset="0"/>
              <a:buChar char="o"/>
              <a:tabLst>
                <a:tab pos="755632"/>
              </a:tabLst>
            </a:pPr>
            <a:r>
              <a:rPr lang="en-US" sz="1733" kern="1200" err="1">
                <a:solidFill>
                  <a:schemeClr val="tx1"/>
                </a:solidFill>
                <a:latin typeface="Arial" panose="020b0604020202020204" pitchFamily="34" charset="0"/>
                <a:ea typeface="+mn-ea"/>
                <a:cs typeface="+mn-cs"/>
              </a:rPr>
              <a:t>Tự</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động</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hóa</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tốc</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độ</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máy</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theo</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độ</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căng</a:t>
            </a:r>
            <a:r>
              <a:rPr lang="en-US" sz="1733" kern="1200" spc="-15">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của</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sợi</a:t>
            </a:r>
            <a:r>
              <a:rPr lang="en-US" sz="1733" kern="1200" spc="-1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và</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lượng</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sợi</a:t>
            </a:r>
            <a:r>
              <a:rPr lang="en-US" sz="1733" kern="1200" spc="-11">
                <a:solidFill>
                  <a:schemeClr val="tx1"/>
                </a:solidFill>
                <a:latin typeface="Arial" panose="020b0604020202020204" pitchFamily="34" charset="0"/>
                <a:ea typeface="+mn-ea"/>
                <a:cs typeface="+mn-cs"/>
              </a:rPr>
              <a:t> trong </a:t>
            </a:r>
            <a:r>
              <a:rPr lang="en-US" sz="1733" kern="1200" err="1">
                <a:solidFill>
                  <a:schemeClr val="tx1"/>
                </a:solidFill>
                <a:latin typeface="Arial" panose="020b0604020202020204" pitchFamily="34" charset="0"/>
                <a:ea typeface="+mn-ea"/>
                <a:cs typeface="+mn-cs"/>
              </a:rPr>
              <a:t>máy</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kéo</a:t>
            </a:r>
            <a:r>
              <a:rPr lang="en-US" sz="1733" kern="1200" spc="-20">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sợi</a:t>
            </a:r>
            <a:r>
              <a:rPr lang="en-US" sz="1733" kern="1200" spc="-11">
                <a:solidFill>
                  <a:schemeClr val="tx1"/>
                </a:solidFill>
                <a:latin typeface="Arial" panose="020b0604020202020204" pitchFamily="34" charset="0"/>
                <a:ea typeface="+mn-ea"/>
                <a:cs typeface="+mn-cs"/>
              </a:rPr>
              <a:t> </a:t>
            </a:r>
            <a:r>
              <a:rPr lang="en-US" sz="1733" kern="1200" err="1">
                <a:solidFill>
                  <a:schemeClr val="tx1"/>
                </a:solidFill>
                <a:latin typeface="Arial" panose="020b0604020202020204" pitchFamily="34" charset="0"/>
                <a:ea typeface="+mn-ea"/>
                <a:cs typeface="+mn-cs"/>
              </a:rPr>
              <a:t>nồi</a:t>
            </a:r>
            <a:r>
              <a:rPr lang="en-US" sz="1733" kern="1200" spc="-15">
                <a:solidFill>
                  <a:schemeClr val="tx1"/>
                </a:solidFill>
                <a:latin typeface="Arial" panose="020b0604020202020204" pitchFamily="34" charset="0"/>
                <a:ea typeface="+mn-ea"/>
                <a:cs typeface="+mn-cs"/>
              </a:rPr>
              <a:t> </a:t>
            </a:r>
            <a:r>
              <a:rPr lang="en-US" sz="1733" kern="1200" spc="-11" err="1">
                <a:solidFill>
                  <a:schemeClr val="tx1"/>
                </a:solidFill>
                <a:latin typeface="Arial" panose="020b0604020202020204" pitchFamily="34" charset="0"/>
                <a:ea typeface="+mn-ea"/>
                <a:cs typeface="+mn-cs"/>
              </a:rPr>
              <a:t>khuyên</a:t>
            </a:r>
            <a:endParaRPr lang="en-US" sz="1733" kern="1200">
              <a:solidFill>
                <a:schemeClr val="tx1"/>
              </a:solidFill>
              <a:latin typeface="Arial" panose="020b0604020202020204" pitchFamily="34" charset="0"/>
              <a:ea typeface="+mn-ea"/>
              <a:cs typeface="+mn-cs"/>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object 2"/>
          <p:cNvSpPr txBox="1">
            <a:spLocks noGrp="1"/>
          </p:cNvSpPr>
          <p:nvPr>
            <p:ph type="title"/>
          </p:nvPr>
        </p:nvSpPr>
        <p:spPr>
          <a:xfrm>
            <a:off x="0" y="536082"/>
            <a:ext cx="11047013" cy="1434415"/>
          </a:xfrm>
          <a:prstGeom prst="rect">
            <a:avLst/>
          </a:prstGeom>
        </p:spPr>
        <p:txBody>
          <a:bodyPr spcFirstLastPara="1" vert="horz" wrap="square" lIns="121920" tIns="60960" rIns="121920" bIns="60960" rtlCol="0" anchor="b" anchorCtr="0">
            <a:normAutofit/>
          </a:bodyPr>
          <a:lstStyle/>
          <a:p>
            <a:pPr marL="944220">
              <a:lnSpc>
                <a:spcPct val="90000"/>
              </a:lnSpc>
              <a:spcBef>
                <a:spcPct val="0"/>
              </a:spcBef>
            </a:pPr>
            <a:r>
              <a:rPr lang="en-US" sz="5467" kern="1200">
                <a:latin typeface="Arial" panose="020b0604020202020204" pitchFamily="34" charset="0"/>
                <a:cs typeface="+mj-cs"/>
              </a:rPr>
              <a:t>Máy</a:t>
            </a:r>
            <a:r>
              <a:rPr lang="en-US" sz="5467" kern="1200" spc="-55">
                <a:latin typeface="Arial" panose="020b0604020202020204" pitchFamily="34" charset="0"/>
                <a:cs typeface="+mj-cs"/>
              </a:rPr>
              <a:t> </a:t>
            </a:r>
            <a:r>
              <a:rPr lang="en-US" sz="5467" kern="1200">
                <a:latin typeface="Arial" panose="020b0604020202020204" pitchFamily="34" charset="0"/>
                <a:cs typeface="+mj-cs"/>
              </a:rPr>
              <a:t>căng</a:t>
            </a:r>
            <a:r>
              <a:rPr lang="en-US" sz="5467" kern="1200" spc="-55">
                <a:latin typeface="Arial" panose="020b0604020202020204" pitchFamily="34" charset="0"/>
                <a:cs typeface="+mj-cs"/>
              </a:rPr>
              <a:t> </a:t>
            </a:r>
            <a:r>
              <a:rPr lang="en-US" sz="5467" kern="1200">
                <a:latin typeface="Arial" panose="020b0604020202020204" pitchFamily="34" charset="0"/>
                <a:cs typeface="+mj-cs"/>
              </a:rPr>
              <a:t>định</a:t>
            </a:r>
            <a:r>
              <a:rPr lang="en-US" sz="5467" kern="1200" spc="-60">
                <a:latin typeface="Arial" panose="020b0604020202020204" pitchFamily="34" charset="0"/>
                <a:cs typeface="+mj-cs"/>
              </a:rPr>
              <a:t> </a:t>
            </a:r>
            <a:r>
              <a:rPr lang="en-US" sz="5467" kern="1200" spc="-20">
                <a:latin typeface="Arial" panose="020b0604020202020204" pitchFamily="34" charset="0"/>
                <a:cs typeface="+mj-cs"/>
              </a:rPr>
              <a:t>hình</a:t>
            </a:r>
          </a:p>
        </p:txBody>
      </p:sp>
      <p:sp>
        <p:nvSpPr>
          <p:cNvPr id="3" name="object 3"/>
          <p:cNvSpPr txBox="1"/>
          <p:nvPr/>
        </p:nvSpPr>
        <p:spPr>
          <a:xfrm>
            <a:off x="359519" y="1914456"/>
            <a:ext cx="6995655" cy="4631249"/>
          </a:xfrm>
          <a:prstGeom prst="rect">
            <a:avLst/>
          </a:prstGeom>
        </p:spPr>
        <p:txBody>
          <a:bodyPr vert="horz" lIns="121920" tIns="60960" rIns="121920" bIns="60960" rtlCol="0" anchor="t">
            <a:normAutofit/>
          </a:bodyPr>
          <a:lstStyle/>
          <a:p>
            <a:pPr marR="434964">
              <a:lnSpc>
                <a:spcPct val="125000"/>
              </a:lnSpc>
            </a:pPr>
            <a:endParaRPr lang="en-US" sz="1600" kern="1200">
              <a:solidFill>
                <a:schemeClr val="tx1"/>
              </a:solidFill>
              <a:latin typeface="Arial" panose="020b0604020202020204" pitchFamily="34" charset="0"/>
              <a:ea typeface="+mn-ea"/>
              <a:cs typeface="+mn-cs"/>
            </a:endParaRPr>
          </a:p>
        </p:txBody>
      </p:sp>
      <p:grpSp>
        <p:nvGrpSpPr>
          <p:cNvPr id="7" name="Group 6">
            <a:extLst>
              <a:ext uri="{FF2B5EF4-FFF2-40B4-BE49-F238E27FC236}">
                <a16:creationId xmlns:a16="http://schemas.microsoft.com/office/drawing/2014/main" id="{32B05239-D8A6-47C2-B1E0-B4DE0A990505}"/>
              </a:ext>
            </a:extLst>
          </p:cNvPr>
          <p:cNvGrpSpPr/>
          <p:nvPr/>
        </p:nvGrpSpPr>
        <p:grpSpPr>
          <a:xfrm>
            <a:off x="6835515" y="2123561"/>
            <a:ext cx="4880275" cy="2198437"/>
            <a:chOff x="4200074" y="3315768"/>
            <a:chExt cx="4774144" cy="1648828"/>
          </a:xfrm>
        </p:grpSpPr>
        <p:pic>
          <p:nvPicPr>
            <p:cNvPr id="4" name="Picture 3">
              <a:extLst>
                <a:ext uri="{FF2B5EF4-FFF2-40B4-BE49-F238E27FC236}">
                  <a16:creationId xmlns:a16="http://schemas.microsoft.com/office/drawing/2014/main" id="{E3555EA0-688A-47CD-A3B9-834B42BA92FC}"/>
                </a:ext>
              </a:extLst>
            </p:cNvPr>
            <p:cNvPicPr>
              <a:picLocks noChangeAspect="1"/>
            </p:cNvPicPr>
            <p:nvPr/>
          </p:nvPicPr>
          <p:blipFill>
            <a:blip r:embed="rId3"/>
            <a:srcRect t="18714" b="21717"/>
            <a:stretch>
              <a:fillRect/>
            </a:stretch>
          </p:blipFill>
          <p:spPr>
            <a:xfrm>
              <a:off x="4200074" y="3315768"/>
              <a:ext cx="4774144" cy="1648828"/>
            </a:xfrm>
            <a:prstGeom prst="rect">
              <a:avLst/>
            </a:prstGeom>
          </p:spPr>
        </p:pic>
        <p:sp>
          <p:nvSpPr>
            <p:cNvPr id="14" name="TextBox 13">
              <a:extLst>
                <a:ext uri="{FF2B5EF4-FFF2-40B4-BE49-F238E27FC236}">
                  <a16:creationId xmlns:a16="http://schemas.microsoft.com/office/drawing/2014/main" id="{15A29697-F938-4B04-892E-761E262DAEB4}"/>
                </a:ext>
              </a:extLst>
            </p:cNvPr>
            <p:cNvSpPr txBox="1"/>
            <p:nvPr/>
          </p:nvSpPr>
          <p:spPr>
            <a:xfrm>
              <a:off x="4856813" y="4448122"/>
              <a:ext cx="2061148" cy="438581"/>
            </a:xfrm>
            <a:prstGeom prst="rect">
              <a:avLst/>
            </a:prstGeom>
            <a:noFill/>
          </p:spPr>
          <p:txBody>
            <a:bodyPr wrap="square">
              <a:spAutoFit/>
            </a:bodyPr>
            <a:lstStyle/>
            <a:p>
              <a:r>
                <a:rPr lang="en-US" sz="1600" i="1"/>
                <a:t>Thất thoát nhiệt từ máy căng định hình</a:t>
              </a:r>
            </a:p>
          </p:txBody>
        </p:sp>
      </p:grpSp>
      <p:sp>
        <p:nvSpPr>
          <p:cNvPr id="21" name="TextBox 20">
            <a:extLst>
              <a:ext uri="{FF2B5EF4-FFF2-40B4-BE49-F238E27FC236}">
                <a16:creationId xmlns:a16="http://schemas.microsoft.com/office/drawing/2014/main" id="{DBD06A39-2574-4901-8BB5-F3E1864798AC}"/>
              </a:ext>
            </a:extLst>
          </p:cNvPr>
          <p:cNvSpPr txBox="1"/>
          <p:nvPr/>
        </p:nvSpPr>
        <p:spPr>
          <a:xfrm>
            <a:off x="809345" y="2123561"/>
            <a:ext cx="6096000" cy="4374403"/>
          </a:xfrm>
          <a:prstGeom prst="rect">
            <a:avLst/>
          </a:prstGeom>
          <a:noFill/>
        </p:spPr>
        <p:txBody>
          <a:bodyPr wrap="square">
            <a:spAutoFit/>
          </a:bodyPr>
          <a:lstStyle/>
          <a:p>
            <a:pPr marL="457189" indent="-457189">
              <a:lnSpc>
                <a:spcPct val="107000"/>
              </a:lnSpc>
              <a:buFont typeface="Symbol" panose="05050102010706020507" pitchFamily="18" charset="2"/>
              <a:buChar char=""/>
            </a:pPr>
            <a:r>
              <a:rPr lang="en-US">
                <a:latin typeface="Arial" panose="020b0604020202020204" pitchFamily="34" charset="0"/>
                <a:ea typeface="Times New Roman" panose="02020603050405020304" pitchFamily="18" charset="0"/>
                <a:cs typeface="Arial" panose="020b0604020202020204" pitchFamily="34" charset="0"/>
              </a:rPr>
              <a:t>Điều chỉnh nhiệt độ lò dầu/mỏ phun theo yêu cầu máy căng (≥ 50°C).</a:t>
            </a:r>
            <a:endParaRPr lang="en-US" sz="160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buFont typeface="Symbol" panose="05050102010706020507" pitchFamily="18" charset="2"/>
              <a:buChar char=""/>
            </a:pPr>
            <a:r>
              <a:rPr lang="en-US">
                <a:latin typeface="Arial" panose="020b0604020202020204" pitchFamily="34" charset="0"/>
                <a:ea typeface="Times New Roman" panose="02020603050405020304" pitchFamily="18" charset="0"/>
                <a:cs typeface="Arial" panose="020b0604020202020204" pitchFamily="34" charset="0"/>
              </a:rPr>
              <a:t>Tự động hóa khí thải theo nhiệt độ, độ ẩm, tốc độ nạp vải.</a:t>
            </a:r>
            <a:endParaRPr lang="en-US" sz="160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buFont typeface="Symbol" panose="05050102010706020507" pitchFamily="18" charset="2"/>
              <a:buChar char=""/>
            </a:pPr>
            <a:r>
              <a:rPr lang="en-US">
                <a:latin typeface="Arial" panose="020b0604020202020204" pitchFamily="34" charset="0"/>
                <a:ea typeface="Times New Roman" panose="02020603050405020304" pitchFamily="18" charset="0"/>
                <a:cs typeface="Arial" panose="020b0604020202020204" pitchFamily="34" charset="0"/>
              </a:rPr>
              <a:t>Cài biến tần cho quạt ID/FD và cảm biến độ ẩm.</a:t>
            </a:r>
            <a:endParaRPr lang="en-US" sz="160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buFont typeface="Symbol" panose="05050102010706020507" pitchFamily="18" charset="2"/>
              <a:buChar char=""/>
            </a:pPr>
            <a:r>
              <a:rPr lang="en-US">
                <a:latin typeface="Arial" panose="020b0604020202020204" pitchFamily="34" charset="0"/>
                <a:ea typeface="Times New Roman" panose="02020603050405020304" pitchFamily="18" charset="0"/>
                <a:cs typeface="Arial" panose="020b0604020202020204" pitchFamily="34" charset="0"/>
              </a:rPr>
              <a:t>Lắp hệ thống thu hồi nhiệt khí thải kèm bộ lọc và điều khiển an toàn.</a:t>
            </a:r>
            <a:endParaRPr lang="en-US" sz="160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buFont typeface="Symbol" panose="05050102010706020507" pitchFamily="18" charset="2"/>
              <a:buChar char=""/>
            </a:pPr>
            <a:r>
              <a:rPr lang="en-US">
                <a:latin typeface="Arial" panose="020b0604020202020204" pitchFamily="34" charset="0"/>
                <a:ea typeface="Times New Roman" panose="02020603050405020304" pitchFamily="18" charset="0"/>
                <a:cs typeface="Arial" panose="020b0604020202020204" pitchFamily="34" charset="0"/>
              </a:rPr>
              <a:t>Đóng đường xả khi chờ máy căng, tối ưu chuyển mẻ.</a:t>
            </a:r>
            <a:endParaRPr lang="en-US" sz="160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buFont typeface="Symbol" panose="05050102010706020507" pitchFamily="18" charset="2"/>
              <a:buChar char=""/>
            </a:pPr>
            <a:r>
              <a:rPr lang="en-US">
                <a:latin typeface="Arial" panose="020b0604020202020204" pitchFamily="34" charset="0"/>
                <a:ea typeface="Times New Roman" panose="02020603050405020304" pitchFamily="18" charset="0"/>
                <a:cs typeface="Arial" panose="020b0604020202020204" pitchFamily="34" charset="0"/>
              </a:rPr>
              <a:t>Lập kế hoạch giảm dừng máy, tối ưu gia nhiệt/làm nguội.</a:t>
            </a:r>
            <a:endParaRPr lang="en-US" sz="160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buFont typeface="Symbol" panose="05050102010706020507" pitchFamily="18" charset="2"/>
              <a:buChar char=""/>
            </a:pPr>
            <a:r>
              <a:rPr lang="en-US">
                <a:latin typeface="Arial" panose="020b0604020202020204" pitchFamily="34" charset="0"/>
                <a:ea typeface="Times New Roman" panose="02020603050405020304" pitchFamily="18" charset="0"/>
                <a:cs typeface="Arial" panose="020b0604020202020204" pitchFamily="34" charset="0"/>
              </a:rPr>
              <a:t>Tận dụng ≥ 75–80% chiều rộng, làm sạch bộ lọc, cách nhiệt tốt.</a:t>
            </a:r>
            <a:endParaRPr lang="en-US" sz="1600">
              <a:latin typeface="Arial" panose="020b0604020202020204" pitchFamily="34" charset="0"/>
              <a:ea typeface="Calibri" panose="020f0502020204030204" pitchFamily="34" charset="0"/>
              <a:cs typeface="Arial" panose="020b0604020202020204" pitchFamily="34" charset="0"/>
            </a:endParaRPr>
          </a:p>
          <a:p>
            <a:pPr marL="457189" indent="-457189">
              <a:lnSpc>
                <a:spcPct val="107000"/>
              </a:lnSpc>
              <a:spcAft>
                <a:spcPts val="1067"/>
              </a:spcAft>
              <a:buFont typeface="Symbol" panose="05050102010706020507" pitchFamily="18" charset="2"/>
              <a:buChar char=""/>
            </a:pPr>
            <a:r>
              <a:rPr lang="en-US">
                <a:latin typeface="Arial" panose="020b0604020202020204" pitchFamily="34" charset="0"/>
                <a:ea typeface="Times New Roman" panose="02020603050405020304" pitchFamily="18" charset="0"/>
                <a:cs typeface="Arial" panose="020b0604020202020204" pitchFamily="34" charset="0"/>
              </a:rPr>
              <a:t>Khóa liên động quạt với máy chính.</a:t>
            </a:r>
            <a:endParaRPr lang="en-US" sz="1600">
              <a:latin typeface="Arial" panose="020b0604020202020204" pitchFamily="34" charset="0"/>
              <a:ea typeface="Calibri" panose="020f0502020204030204" pitchFamily="34" charset="0"/>
              <a:cs typeface="Arial" panose="020b0604020202020204" pitchFamily="34" charset="0"/>
            </a:endParaRPr>
          </a:p>
        </p:txBody>
      </p:sp>
      <p:pic>
        <p:nvPicPr>
          <p:cNvPr id="23" name="Picture 22">
            <a:extLst>
              <a:ext uri="{FF2B5EF4-FFF2-40B4-BE49-F238E27FC236}">
                <a16:creationId xmlns:a16="http://schemas.microsoft.com/office/drawing/2014/main" id="{C8B7C394-FACE-4ACA-8E36-D36DFE708B6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flipV="1">
            <a:off x="7902938" y="4475062"/>
            <a:ext cx="2159060" cy="1181225"/>
          </a:xfrm>
          <a:prstGeom prst="rect">
            <a:avLst/>
          </a:prstGeom>
        </p:spPr>
      </p:pic>
      <p:pic>
        <p:nvPicPr>
          <p:cNvPr id="25" name="Picture 24">
            <a:extLst>
              <a:ext uri="{FF2B5EF4-FFF2-40B4-BE49-F238E27FC236}">
                <a16:creationId xmlns:a16="http://schemas.microsoft.com/office/drawing/2014/main" id="{40E54CC2-CF6E-4AC4-ACFB-3DC41B4F0EC8}"/>
              </a:ext>
            </a:extLst>
          </p:cNvPr>
          <p:cNvPicPr>
            <a:picLocks noChangeAspect="1"/>
          </p:cNvPicPr>
          <p:nvPr/>
        </p:nvPicPr>
        <p:blipFill>
          <a:blip r:embed="rId5"/>
          <a:stretch>
            <a:fillRect/>
          </a:stretch>
        </p:blipFill>
        <p:spPr>
          <a:xfrm flipV="1">
            <a:off x="10061998" y="4475062"/>
            <a:ext cx="1809653" cy="1237484"/>
          </a:xfrm>
          <a:prstGeom prst="rect">
            <a:avLst/>
          </a:prstGeom>
        </p:spPr>
      </p:pic>
      <p:pic>
        <p:nvPicPr>
          <p:cNvPr id="26" name="Picture 25">
            <a:extLst>
              <a:ext uri="{FF2B5EF4-FFF2-40B4-BE49-F238E27FC236}">
                <a16:creationId xmlns:a16="http://schemas.microsoft.com/office/drawing/2014/main" id="{421CE27E-4D2C-444F-B428-3A4CE79C58D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flipV="1">
            <a:off x="8982467" y="5646080"/>
            <a:ext cx="1809652" cy="1147425"/>
          </a:xfrm>
          <a:prstGeom prst="rect">
            <a:avLst/>
          </a:prstGeom>
        </p:spPr>
      </p:pic>
    </p:spTree>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Title 1">
            <a:extLst>
              <a:ext uri="{FF2B5EF4-FFF2-40B4-BE49-F238E27FC236}">
                <a16:creationId xmlns:a16="http://schemas.microsoft.com/office/drawing/2014/main" id="{C68E87BB-0F79-4827-9C6A-FD00673C0374}"/>
              </a:ext>
            </a:extLst>
          </p:cNvPr>
          <p:cNvSpPr>
            <a:spLocks noGrp="1"/>
          </p:cNvSpPr>
          <p:nvPr>
            <p:ph type="title"/>
          </p:nvPr>
        </p:nvSpPr>
        <p:spPr>
          <a:xfrm>
            <a:off x="731653" y="1201081"/>
            <a:ext cx="10972800" cy="495200"/>
          </a:xfrm>
        </p:spPr>
        <p:txBody>
          <a:bodyPr/>
          <a:lstStyle/>
          <a:p>
            <a:r>
              <a:rPr lang="en-IN"/>
              <a:t>Thu hồi nhiệt máy căng định hình</a:t>
            </a:r>
            <a:endParaRPr lang="en-IN"/>
          </a:p>
        </p:txBody>
      </p:sp>
      <p:pic>
        <p:nvPicPr>
          <p:cNvPr id="15" name="Picture 14">
            <a:extLst>
              <a:ext uri="{FF2B5EF4-FFF2-40B4-BE49-F238E27FC236}">
                <a16:creationId xmlns:a16="http://schemas.microsoft.com/office/drawing/2014/main" id="{956A3691-DF31-44AE-BDFB-624EAEB979D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1653" y="2569711"/>
            <a:ext cx="6731319" cy="1887964"/>
          </a:xfrm>
          <a:prstGeom prst="rect">
            <a:avLst/>
          </a:prstGeom>
        </p:spPr>
      </p:pic>
      <p:pic>
        <p:nvPicPr>
          <p:cNvPr id="16" name="Picture 15">
            <a:extLst>
              <a:ext uri="{FF2B5EF4-FFF2-40B4-BE49-F238E27FC236}">
                <a16:creationId xmlns:a16="http://schemas.microsoft.com/office/drawing/2014/main" id="{92F20675-4364-4A4C-A55E-ECABCAB292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1653" y="4467841"/>
            <a:ext cx="6731319" cy="2390159"/>
          </a:xfrm>
          <a:prstGeom prst="rect">
            <a:avLst/>
          </a:prstGeom>
        </p:spPr>
      </p:pic>
      <p:sp>
        <p:nvSpPr>
          <p:cNvPr id="17" name="Rectangle 16">
            <a:extLst>
              <a:ext uri="{FF2B5EF4-FFF2-40B4-BE49-F238E27FC236}">
                <a16:creationId xmlns:a16="http://schemas.microsoft.com/office/drawing/2014/main" id="{7E289929-CCD6-45EE-B067-EAF21B8C544B}"/>
              </a:ext>
            </a:extLst>
          </p:cNvPr>
          <p:cNvSpPr/>
          <p:nvPr/>
        </p:nvSpPr>
        <p:spPr>
          <a:xfrm>
            <a:off x="2405796" y="1571512"/>
            <a:ext cx="8122920" cy="1241494"/>
          </a:xfrm>
          <a:prstGeom prst="rect">
            <a:avLst/>
          </a:prstGeom>
        </p:spPr>
        <p:txBody>
          <a:bodyPr wrap="square">
            <a:spAutoFit/>
          </a:bodyPr>
          <a:lstStyle/>
          <a:p>
            <a:pPr algn="ctr"/>
            <a:r>
              <a:rPr lang="en-US" sz="2489" b="1" err="1">
                <a:latin typeface="Arial" panose="020b0604020202020204" pitchFamily="34" charset="0"/>
                <a:cs typeface="Arial" panose="020b0604020202020204" pitchFamily="34" charset="0"/>
              </a:rPr>
              <a:t>Bộ trao đổi nhiệt khí/ khí</a:t>
            </a:r>
            <a:endParaRPr lang="en-US" sz="2489" b="1">
              <a:latin typeface="Arial" panose="020b0604020202020204" pitchFamily="34" charset="0"/>
              <a:cs typeface="Arial" panose="020b0604020202020204" pitchFamily="34" charset="0"/>
            </a:endParaRPr>
          </a:p>
          <a:p>
            <a:pPr algn="ctr"/>
            <a:r>
              <a:rPr lang="vi-VN" sz="2489">
                <a:solidFill>
                  <a:srgbClr val="231F20"/>
                </a:solidFill>
                <a:cs typeface="Arial" panose="020b0604020202020204" pitchFamily="34" charset="0"/>
              </a:rPr>
              <a:t>Sơ đồ của một Máy căng</a:t>
            </a:r>
            <a:r>
              <a:rPr lang="en-US" sz="2489">
                <a:solidFill>
                  <a:srgbClr val="231F20"/>
                </a:solidFill>
                <a:cs typeface="Arial" panose="020b0604020202020204" pitchFamily="34" charset="0"/>
              </a:rPr>
              <a:t> định hình</a:t>
            </a:r>
            <a:r>
              <a:rPr lang="vi-VN" sz="2489">
                <a:solidFill>
                  <a:srgbClr val="231F20"/>
                </a:solidFill>
                <a:cs typeface="Arial" panose="020b0604020202020204" pitchFamily="34" charset="0"/>
              </a:rPr>
              <a:t> có và không có bộ thu hồi nhiệt Khí</a:t>
            </a:r>
            <a:r>
              <a:rPr lang="en-US" sz="2489">
                <a:solidFill>
                  <a:srgbClr val="231F20"/>
                </a:solidFill>
                <a:cs typeface="Arial" panose="020b0604020202020204" pitchFamily="34" charset="0"/>
              </a:rPr>
              <a:t>/</a:t>
            </a:r>
            <a:r>
              <a:rPr lang="vi-VN" sz="2489">
                <a:solidFill>
                  <a:srgbClr val="231F20"/>
                </a:solidFill>
                <a:cs typeface="Arial" panose="020b0604020202020204" pitchFamily="34" charset="0"/>
              </a:rPr>
              <a:t>Khí</a:t>
            </a:r>
            <a:endParaRPr lang="en-IN" sz="2489">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FCB107C1-47F0-44E2-A0E3-30881F92E18C}"/>
              </a:ext>
            </a:extLst>
          </p:cNvPr>
          <p:cNvSpPr txBox="1"/>
          <p:nvPr/>
        </p:nvSpPr>
        <p:spPr>
          <a:xfrm>
            <a:off x="8010556" y="3438836"/>
            <a:ext cx="3943288" cy="2452466"/>
          </a:xfrm>
          <a:prstGeom prst="rect">
            <a:avLst/>
          </a:prstGeom>
          <a:noFill/>
        </p:spPr>
        <p:txBody>
          <a:bodyPr wrap="square">
            <a:spAutoFit/>
          </a:bodyPr>
          <a:lstStyle/>
          <a:p>
            <a:pPr marL="380990" indent="-380990">
              <a:lnSpc>
                <a:spcPct val="90000"/>
              </a:lnSpc>
              <a:spcAft>
                <a:spcPts val="800"/>
              </a:spcAft>
              <a:buFont typeface="Arial" panose="020b0604020202020204" pitchFamily="34" charset="0"/>
              <a:buChar char="•"/>
            </a:pPr>
            <a:r>
              <a:rPr lang="en-US" sz="2489"/>
              <a:t>T</a:t>
            </a:r>
            <a:r>
              <a:rPr lang="en-US"/>
              <a:t>rao đổi nhiệt </a:t>
            </a:r>
            <a:r>
              <a:rPr lang="vi-VN"/>
              <a:t>không khí với không khí như bộ trao đổi nhiệt dạng tấm, bộ trao đổi nhiệt ống thủy tinh hoặc bánh xe nhiệt</a:t>
            </a:r>
            <a:endParaRPr lang="en-US"/>
          </a:p>
          <a:p>
            <a:pPr marL="380990" indent="-380990">
              <a:lnSpc>
                <a:spcPct val="90000"/>
              </a:lnSpc>
              <a:spcAft>
                <a:spcPts val="800"/>
              </a:spcAft>
              <a:buFont typeface="Arial" panose="020b0604020202020204" pitchFamily="34" charset="0"/>
              <a:buChar char="•"/>
            </a:pPr>
            <a:r>
              <a:rPr lang="vi-VN"/>
              <a:t>Hiệu suất thường đạt khoảng 50 - 60%,</a:t>
            </a:r>
            <a:endParaRPr lang="en-US"/>
          </a:p>
          <a:p>
            <a:pPr marL="380990" indent="-380990">
              <a:lnSpc>
                <a:spcPct val="90000"/>
              </a:lnSpc>
              <a:spcAft>
                <a:spcPts val="800"/>
              </a:spcAft>
              <a:buFont typeface="Arial" panose="020b0604020202020204" pitchFamily="34" charset="0"/>
              <a:buChar char="•"/>
            </a:pPr>
            <a:r>
              <a:rPr lang="en-US"/>
              <a:t>Có thể xảy ra các vấn đề với khí bypass, ô nhiễm và ăn mòn.</a:t>
            </a:r>
            <a:endParaRPr lang="en-IN"/>
          </a:p>
        </p:txBody>
      </p:sp>
    </p:spTree>
    <p:extLst>
      <p:ext uri="{BB962C8B-B14F-4D97-AF65-F5344CB8AC3E}">
        <p14:creationId xmlns:p14="http://schemas.microsoft.com/office/powerpoint/2010/main" val="1817420971"/>
      </p:ext>
    </p:extLst>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Title 1">
            <a:extLst>
              <a:ext uri="{FF2B5EF4-FFF2-40B4-BE49-F238E27FC236}">
                <a16:creationId xmlns:a16="http://schemas.microsoft.com/office/drawing/2014/main" id="{C3902102-6620-49E4-A53C-E8612410B64E}"/>
              </a:ext>
            </a:extLst>
          </p:cNvPr>
          <p:cNvSpPr>
            <a:spLocks noGrp="1"/>
          </p:cNvSpPr>
          <p:nvPr>
            <p:ph type="title"/>
          </p:nvPr>
        </p:nvSpPr>
        <p:spPr>
          <a:xfrm>
            <a:off x="638881" y="1593846"/>
            <a:ext cx="3692327" cy="2618863"/>
          </a:xfrm>
        </p:spPr>
        <p:txBody>
          <a:bodyPr spcFirstLastPara="1" vert="horz" wrap="square" lIns="121920" tIns="60960" rIns="121920" bIns="60960" rtlCol="0" anchor="b" anchorCtr="0">
            <a:normAutofit/>
          </a:bodyPr>
          <a:lstStyle/>
          <a:p>
            <a:pPr algn="l" rtl="0">
              <a:lnSpc>
                <a:spcPct val="90000"/>
              </a:lnSpc>
              <a:spcBef>
                <a:spcPct val="0"/>
              </a:spcBef>
            </a:pPr>
            <a:r>
              <a:rPr lang="en-IN" sz="4133"/>
              <a:t>Thu hồi nhiệt máy căng định hình</a:t>
            </a:r>
            <a:br>
              <a:rPr lang="en-IN" sz="5333"/>
            </a:br>
            <a:r>
              <a:rPr lang="en-US" sz="2400" kern="1200">
                <a:solidFill>
                  <a:schemeClr val="tx1"/>
                </a:solidFill>
                <a:latin typeface="Arial" panose="020b0604020202020204" pitchFamily="34" charset="0"/>
                <a:ea typeface="+mj-ea"/>
                <a:cs typeface="+mj-cs"/>
              </a:rPr>
              <a:t>Bộ thu hồi nhiệt kiểu Khí/Nước – Nguyên lý </a:t>
            </a:r>
            <a:endParaRPr lang="en-US" sz="5200" kern="1200">
              <a:solidFill>
                <a:schemeClr val="tx1"/>
              </a:solidFill>
              <a:latin typeface="Arial" panose="020b0604020202020204" pitchFamily="34" charset="0"/>
              <a:ea typeface="+mj-ea"/>
              <a:cs typeface="+mj-cs"/>
            </a:endParaRPr>
          </a:p>
        </p:txBody>
      </p:sp>
      <p:sp>
        <p:nvSpPr>
          <p:cNvPr id="4" name="Slide Number Placeholder 3">
            <a:extLst>
              <a:ext uri="{FF2B5EF4-FFF2-40B4-BE49-F238E27FC236}">
                <a16:creationId xmlns:a16="http://schemas.microsoft.com/office/drawing/2014/main" id="{DD3383EA-4A48-4DC0-A48E-345B82C1B0E0}"/>
              </a:ext>
            </a:extLst>
          </p:cNvPr>
          <p:cNvSpPr>
            <a:spLocks noGrp="1"/>
          </p:cNvSpPr>
          <p:nvPr>
            <p:ph type="sldNum" sz="quarter" idx="4294967295"/>
          </p:nvPr>
        </p:nvSpPr>
        <p:spPr>
          <a:prstGeom prst="rect">
            <a:avLst/>
          </a:prstGeom>
        </p:spPr>
        <p:txBody>
          <a:bodyPr vert="horz" lIns="121920" tIns="60960" rIns="121920" bIns="60960" rtlCol="0" anchor="ctr"/>
          <a:lstStyle>
            <a:defPPr>
              <a:defRPr lang="en-US"/>
            </a:defPPr>
            <a:lvl1pPr marL="0" algn="r" defTabSz="609585" rtl="0" eaLnBrk="1" latinLnBrk="0" hangingPunct="1">
              <a:defRPr sz="1600" kern="1200">
                <a:solidFill>
                  <a:schemeClr val="tx1">
                    <a:tint val="75000"/>
                  </a:schemeClr>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spcAft>
                <a:spcPts val="800"/>
              </a:spcAft>
            </a:pPr>
            <a:fld id="{A2FD7E86-2FB4-4D01-945C-E4CD709E1ADD}" type="slidenum">
              <a:rPr lang="vi-VN" smtClean="0"/>
              <a:pPr>
                <a:spcAft>
                  <a:spcPts val="800"/>
                </a:spcAft>
              </a:pPr>
              <a:t>42</a:t>
            </a:fld>
            <a:endParaRPr lang="vi-VN"/>
          </a:p>
        </p:txBody>
      </p:sp>
      <p:pic>
        <p:nvPicPr>
          <p:cNvPr id="5" name="Picture 4">
            <a:extLst>
              <a:ext uri="{FF2B5EF4-FFF2-40B4-BE49-F238E27FC236}">
                <a16:creationId xmlns:a16="http://schemas.microsoft.com/office/drawing/2014/main" id="{3E07F37D-4C70-4972-AF20-5BD5F7EC419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654296" y="1575558"/>
            <a:ext cx="7214616" cy="3679453"/>
          </a:xfrm>
          <a:prstGeom prst="rect">
            <a:avLst/>
          </a:prstGeom>
        </p:spPr>
      </p:pic>
    </p:spTree>
    <p:extLst>
      <p:ext uri="{BB962C8B-B14F-4D97-AF65-F5344CB8AC3E}">
        <p14:creationId xmlns:p14="http://schemas.microsoft.com/office/powerpoint/2010/main" val="2057966844"/>
      </p:ext>
    </p:extLst>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54545B0F-E581-4932-893A-73F07AAB609C}"/>
              </a:ext>
            </a:extLst>
          </p:cNvPr>
          <p:cNvSpPr>
            <a:spLocks noGrp="1"/>
          </p:cNvSpPr>
          <p:nvPr>
            <p:ph type="title"/>
          </p:nvPr>
        </p:nvSpPr>
        <p:spPr>
          <a:xfrm>
            <a:off x="475489" y="533602"/>
            <a:ext cx="6986015" cy="1776484"/>
          </a:xfrm>
        </p:spPr>
        <p:txBody>
          <a:bodyPr anchor="b">
            <a:normAutofit/>
          </a:bodyPr>
          <a:lstStyle/>
          <a:p>
            <a:pPr>
              <a:lnSpc>
                <a:spcPct val="90000"/>
              </a:lnSpc>
            </a:pPr>
            <a:r>
              <a:rPr lang="vi-VN" sz="3600">
                <a:solidFill>
                  <a:schemeClr val="tx1"/>
                </a:solidFill>
              </a:rPr>
              <a:t>Tiết kiệm năng lượng </a:t>
            </a:r>
            <a:r>
              <a:rPr lang="en-US" sz="3600" err="1">
                <a:solidFill>
                  <a:schemeClr val="tx1"/>
                </a:solidFill>
              </a:rPr>
              <a:t>cho</a:t>
            </a:r>
            <a:r>
              <a:rPr lang="vi-VN" sz="3600">
                <a:solidFill>
                  <a:schemeClr val="tx1"/>
                </a:solidFill>
              </a:rPr>
              <a:t> </a:t>
            </a:r>
            <a:r>
              <a:rPr lang="en-US" sz="3600">
                <a:solidFill>
                  <a:schemeClr val="tx1"/>
                </a:solidFill>
              </a:rPr>
              <a:t>m</a:t>
            </a:r>
            <a:r>
              <a:rPr lang="vi-VN" sz="3600">
                <a:solidFill>
                  <a:schemeClr val="tx1"/>
                </a:solidFill>
              </a:rPr>
              <a:t>áy căng</a:t>
            </a:r>
            <a:r>
              <a:rPr lang="en-US" sz="3600">
                <a:solidFill>
                  <a:schemeClr val="tx1"/>
                </a:solidFill>
              </a:rPr>
              <a:t> định hình</a:t>
            </a:r>
            <a:endParaRPr lang="en-IN" sz="3600">
              <a:solidFill>
                <a:schemeClr val="tx1"/>
              </a:solidFill>
            </a:endParaRPr>
          </a:p>
        </p:txBody>
      </p:sp>
      <p:sp>
        <p:nvSpPr>
          <p:cNvPr id="3" name="Content Placeholder 2">
            <a:extLst>
              <a:ext uri="{FF2B5EF4-FFF2-40B4-BE49-F238E27FC236}">
                <a16:creationId xmlns:a16="http://schemas.microsoft.com/office/drawing/2014/main" id="{E8BCC7A1-082D-429D-8679-5B7CEE062809}"/>
              </a:ext>
            </a:extLst>
          </p:cNvPr>
          <p:cNvSpPr>
            <a:spLocks noGrp="1"/>
          </p:cNvSpPr>
          <p:nvPr>
            <p:ph type="body" idx="1"/>
          </p:nvPr>
        </p:nvSpPr>
        <p:spPr>
          <a:xfrm>
            <a:off x="612648" y="2504819"/>
            <a:ext cx="6986016" cy="3672144"/>
          </a:xfrm>
          <a:prstGeom prst="rect">
            <a:avLst/>
          </a:prstGeom>
        </p:spPr>
        <p:txBody>
          <a:bodyPr>
            <a:normAutofit lnSpcReduction="10000"/>
          </a:bodyPr>
          <a:lstStyle/>
          <a:p>
            <a:pPr>
              <a:lnSpc>
                <a:spcPct val="90000"/>
              </a:lnSpc>
              <a:spcAft>
                <a:spcPts val="1800"/>
              </a:spcAft>
            </a:pPr>
            <a:r>
              <a:rPr lang="vi-VN" sz="2267"/>
              <a:t>Một số </a:t>
            </a:r>
            <a:r>
              <a:rPr lang="en-US" sz="2267" err="1"/>
              <a:t>giải pháp th</a:t>
            </a:r>
            <a:r>
              <a:rPr lang="vi-VN" sz="2267"/>
              <a:t>ư</a:t>
            </a:r>
            <a:r>
              <a:rPr lang="en-US" sz="2267" err="1"/>
              <a:t>ờng gặp:</a:t>
            </a:r>
          </a:p>
          <a:p>
            <a:pPr marL="380990" indent="-380990">
              <a:lnSpc>
                <a:spcPct val="90000"/>
              </a:lnSpc>
              <a:spcAft>
                <a:spcPts val="1800"/>
              </a:spcAft>
              <a:buFont typeface="Arial" panose="020b0604020202020204" pitchFamily="34" charset="0"/>
              <a:buChar char="•"/>
            </a:pPr>
            <a:r>
              <a:rPr lang="en-US" sz="2267" err="1"/>
              <a:t>Sử dụng ít nhất 75 - 80% chiều rộng</a:t>
            </a:r>
            <a:endParaRPr lang="en-US" sz="2267"/>
          </a:p>
          <a:p>
            <a:pPr marL="380990" indent="-380990">
              <a:lnSpc>
                <a:spcPct val="90000"/>
              </a:lnSpc>
              <a:spcAft>
                <a:spcPts val="1800"/>
              </a:spcAft>
              <a:buFont typeface="Arial" panose="020b0604020202020204" pitchFamily="34" charset="0"/>
              <a:buChar char="•"/>
            </a:pPr>
            <a:r>
              <a:rPr lang="en-US" sz="2267" err="1"/>
              <a:t>Làm sạch bộ lọc định kỳ để giữ ổn định hiệu suất sấy.</a:t>
            </a:r>
          </a:p>
          <a:p>
            <a:pPr marL="380990" indent="-380990">
              <a:lnSpc>
                <a:spcPct val="90000"/>
              </a:lnSpc>
              <a:spcAft>
                <a:spcPts val="1800"/>
              </a:spcAft>
              <a:buFont typeface="Arial" panose="020b0604020202020204" pitchFamily="34" charset="0"/>
              <a:buChar char="•"/>
            </a:pPr>
            <a:r>
              <a:rPr lang="vi-VN" sz="2267"/>
              <a:t>Đảm bảo cửa buồng</a:t>
            </a:r>
            <a:r>
              <a:rPr lang="en-US" sz="2267"/>
              <a:t> không bị</a:t>
            </a:r>
            <a:r>
              <a:rPr lang="vi-VN" sz="2267"/>
              <a:t> rò rỉ </a:t>
            </a:r>
            <a:r>
              <a:rPr lang="en-US" sz="2267" err="1"/>
              <a:t>cũng nh</a:t>
            </a:r>
            <a:r>
              <a:rPr lang="vi-VN" sz="2267"/>
              <a:t>ư cách nhiệt thích hợp</a:t>
            </a:r>
            <a:r>
              <a:rPr lang="en-US" sz="2267"/>
              <a:t> cho</a:t>
            </a:r>
            <a:r>
              <a:rPr lang="vi-VN" sz="2267"/>
              <a:t> phía trên, dưới và hai bên.</a:t>
            </a:r>
            <a:endParaRPr lang="en-US" sz="2267"/>
          </a:p>
          <a:p>
            <a:pPr marL="380990" indent="-380990">
              <a:lnSpc>
                <a:spcPct val="90000"/>
              </a:lnSpc>
              <a:spcAft>
                <a:spcPts val="1800"/>
              </a:spcAft>
              <a:buFont typeface="Arial" panose="020b0604020202020204" pitchFamily="34" charset="0"/>
              <a:buChar char="•"/>
            </a:pPr>
            <a:r>
              <a:rPr lang="vi-VN" sz="2267"/>
              <a:t>Động cơ quạt gió nên được khóa liên động với bộ điều khiển chính, tức là sẽ dừng khi máy dừng hoạt động</a:t>
            </a:r>
            <a:endParaRPr lang="en-IN" sz="2267"/>
          </a:p>
        </p:txBody>
      </p:sp>
      <p:sp>
        <p:nvSpPr>
          <p:cNvPr id="4" name="Slide Number Placeholder 3">
            <a:extLst>
              <a:ext uri="{FF2B5EF4-FFF2-40B4-BE49-F238E27FC236}">
                <a16:creationId xmlns:a16="http://schemas.microsoft.com/office/drawing/2014/main" id="{1B13663A-4EE1-43C2-B78E-CC6DFCCAEE9E}"/>
              </a:ext>
            </a:extLst>
          </p:cNvPr>
          <p:cNvSpPr>
            <a:spLocks noGrp="1"/>
          </p:cNvSpPr>
          <p:nvPr>
            <p:ph type="sldNum" sz="quarter" idx="4294967295"/>
          </p:nvPr>
        </p:nvSpPr>
        <p:spPr>
          <a:prstGeom prst="rect">
            <a:avLst/>
          </a:prstGeom>
        </p:spPr>
        <p:txBody>
          <a:bodyPr vert="horz" lIns="121920" tIns="60960" rIns="121920" bIns="60960" rtlCol="0" anchor="ctr"/>
          <a:lstStyle>
            <a:defPPr>
              <a:defRPr lang="en-US"/>
            </a:defPPr>
            <a:lvl1pPr marL="0" algn="r" defTabSz="609585" rtl="0" eaLnBrk="1" latinLnBrk="0" hangingPunct="1">
              <a:defRPr sz="1600" kern="1200">
                <a:solidFill>
                  <a:schemeClr val="tx1">
                    <a:tint val="75000"/>
                  </a:schemeClr>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spcAft>
                <a:spcPts val="800"/>
              </a:spcAft>
            </a:pPr>
            <a:fld id="{A2FD7E86-2FB4-4D01-945C-E4CD709E1ADD}" type="slidenum">
              <a:rPr lang="vi-VN" smtClean="0"/>
              <a:pPr>
                <a:spcAft>
                  <a:spcPts val="800"/>
                </a:spcAft>
              </a:pPr>
              <a:t>43</a:t>
            </a:fld>
            <a:endParaRPr lang="vi-VN"/>
          </a:p>
        </p:txBody>
      </p:sp>
      <p:pic>
        <p:nvPicPr>
          <p:cNvPr id="6" name="Picture 5">
            <a:extLst>
              <a:ext uri="{FF2B5EF4-FFF2-40B4-BE49-F238E27FC236}">
                <a16:creationId xmlns:a16="http://schemas.microsoft.com/office/drawing/2014/main" id="{3E59ACE1-5AB8-4DA0-A21A-C280BE90DDC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417940" y="261991"/>
            <a:ext cx="3454971" cy="1890220"/>
          </a:xfrm>
          <a:prstGeom prst="rect">
            <a:avLst/>
          </a:prstGeom>
        </p:spPr>
      </p:pic>
      <p:pic>
        <p:nvPicPr>
          <p:cNvPr id="5" name="Picture 4">
            <a:extLst>
              <a:ext uri="{FF2B5EF4-FFF2-40B4-BE49-F238E27FC236}">
                <a16:creationId xmlns:a16="http://schemas.microsoft.com/office/drawing/2014/main" id="{2706E660-4D8B-4A32-A34E-B288755429DD}"/>
              </a:ext>
            </a:extLst>
          </p:cNvPr>
          <p:cNvPicPr>
            <a:picLocks noChangeAspect="1"/>
          </p:cNvPicPr>
          <p:nvPr/>
        </p:nvPicPr>
        <p:blipFill>
          <a:blip r:embed="rId4"/>
          <a:stretch>
            <a:fillRect/>
          </a:stretch>
        </p:blipFill>
        <p:spPr>
          <a:xfrm>
            <a:off x="8764193" y="2310086"/>
            <a:ext cx="2764192" cy="1890220"/>
          </a:xfrm>
          <a:prstGeom prst="rect">
            <a:avLst/>
          </a:prstGeom>
        </p:spPr>
      </p:pic>
      <p:pic>
        <p:nvPicPr>
          <p:cNvPr id="7" name="Picture 6">
            <a:extLst>
              <a:ext uri="{FF2B5EF4-FFF2-40B4-BE49-F238E27FC236}">
                <a16:creationId xmlns:a16="http://schemas.microsoft.com/office/drawing/2014/main" id="{192F2353-3CAD-4890-9B2F-C6B187D1B5F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655716" y="4358181"/>
            <a:ext cx="2981147" cy="1890220"/>
          </a:xfrm>
          <a:prstGeom prst="rect">
            <a:avLst/>
          </a:prstGeom>
        </p:spPr>
      </p:pic>
    </p:spTree>
    <p:extLst>
      <p:ext uri="{BB962C8B-B14F-4D97-AF65-F5344CB8AC3E}">
        <p14:creationId xmlns:p14="http://schemas.microsoft.com/office/powerpoint/2010/main" val="3597171898"/>
      </p:ext>
    </p:extLst>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object 2"/>
          <p:cNvSpPr txBox="1">
            <a:spLocks noGrp="1"/>
          </p:cNvSpPr>
          <p:nvPr>
            <p:ph type="title"/>
          </p:nvPr>
        </p:nvSpPr>
        <p:spPr>
          <a:xfrm>
            <a:off x="609600" y="548633"/>
            <a:ext cx="10972800" cy="495200"/>
          </a:xfrm>
        </p:spPr>
        <p:txBody>
          <a:bodyPr spcFirstLastPara="1" vert="horz" wrap="square" lIns="0" tIns="12700" rIns="0" bIns="0" rtlCol="0" anchor="ctr" anchorCtr="0">
            <a:normAutofit/>
          </a:bodyPr>
          <a:lstStyle/>
          <a:p>
            <a:pPr marL="944220">
              <a:lnSpc>
                <a:spcPct val="90000"/>
              </a:lnSpc>
              <a:spcBef>
                <a:spcPts val="100"/>
              </a:spcBef>
            </a:pPr>
            <a:r>
              <a:rPr lang="en-US" sz="3067"/>
              <a:t>Công</a:t>
            </a:r>
            <a:r>
              <a:rPr lang="en-US" sz="3067" spc="-75"/>
              <a:t> </a:t>
            </a:r>
            <a:r>
              <a:rPr lang="en-US" sz="3067" err="1"/>
              <a:t>đoạn</a:t>
            </a:r>
            <a:r>
              <a:rPr lang="en-US" sz="3067" spc="-71"/>
              <a:t> </a:t>
            </a:r>
            <a:r>
              <a:rPr lang="en-US" sz="3067" spc="-25" err="1"/>
              <a:t>sấy</a:t>
            </a:r>
            <a:endParaRPr lang="en-US" sz="3067" spc="-25"/>
          </a:p>
        </p:txBody>
      </p:sp>
      <p:sp>
        <p:nvSpPr>
          <p:cNvPr id="3" name="object 3"/>
          <p:cNvSpPr txBox="1"/>
          <p:nvPr/>
        </p:nvSpPr>
        <p:spPr>
          <a:xfrm>
            <a:off x="609600" y="1297833"/>
            <a:ext cx="5232400" cy="4758193"/>
          </a:xfrm>
          <a:prstGeom prst="rect">
            <a:avLst/>
          </a:prstGeom>
          <a:noFill/>
          <a:ln>
            <a:noFill/>
          </a:ln>
        </p:spPr>
        <p:txBody>
          <a:bodyPr vert="horz" lIns="0" tIns="15240" rIns="0" bIns="0" rtlCol="0" anchor="t">
            <a:normAutofit fontScale="70000" lnSpcReduction="20000"/>
          </a:bodyPr>
          <a:lstStyle/>
          <a:p>
            <a:pPr marL="355591" indent="-342891">
              <a:lnSpc>
                <a:spcPct val="125000"/>
              </a:lnSpc>
              <a:buFont typeface="Arial"/>
              <a:buChar char="•"/>
              <a:tabLst>
                <a:tab pos="355591"/>
              </a:tabLst>
            </a:pPr>
            <a:r>
              <a:rPr lang="en-US" sz="2489">
                <a:solidFill>
                  <a:schemeClr val="dk1"/>
                </a:solidFill>
              </a:rPr>
              <a:t>Điều</a:t>
            </a:r>
            <a:r>
              <a:rPr lang="en-US" sz="2489" spc="-20">
                <a:solidFill>
                  <a:schemeClr val="dk1"/>
                </a:solidFill>
              </a:rPr>
              <a:t> </a:t>
            </a:r>
            <a:r>
              <a:rPr lang="en-US" sz="2489">
                <a:solidFill>
                  <a:schemeClr val="dk1"/>
                </a:solidFill>
              </a:rPr>
              <a:t>chỉnh</a:t>
            </a:r>
            <a:r>
              <a:rPr lang="en-US" sz="2489" spc="-20">
                <a:solidFill>
                  <a:schemeClr val="dk1"/>
                </a:solidFill>
              </a:rPr>
              <a:t> </a:t>
            </a:r>
            <a:r>
              <a:rPr lang="en-US" sz="2489">
                <a:solidFill>
                  <a:schemeClr val="dk1"/>
                </a:solidFill>
              </a:rPr>
              <a:t>áp</a:t>
            </a:r>
            <a:r>
              <a:rPr lang="en-US" sz="2489" spc="-20">
                <a:solidFill>
                  <a:schemeClr val="dk1"/>
                </a:solidFill>
              </a:rPr>
              <a:t> </a:t>
            </a:r>
            <a:r>
              <a:rPr lang="en-US" sz="2489">
                <a:solidFill>
                  <a:schemeClr val="dk1"/>
                </a:solidFill>
              </a:rPr>
              <a:t>suất</a:t>
            </a:r>
            <a:r>
              <a:rPr lang="en-US" sz="2489" spc="-20">
                <a:solidFill>
                  <a:schemeClr val="dk1"/>
                </a:solidFill>
              </a:rPr>
              <a:t> </a:t>
            </a:r>
            <a:r>
              <a:rPr lang="en-US" sz="2489">
                <a:solidFill>
                  <a:schemeClr val="dk1"/>
                </a:solidFill>
              </a:rPr>
              <a:t>hơi</a:t>
            </a:r>
            <a:r>
              <a:rPr lang="en-US" sz="2489" spc="-15">
                <a:solidFill>
                  <a:schemeClr val="dk1"/>
                </a:solidFill>
              </a:rPr>
              <a:t> </a:t>
            </a:r>
            <a:r>
              <a:rPr lang="en-US" sz="2489">
                <a:solidFill>
                  <a:schemeClr val="dk1"/>
                </a:solidFill>
              </a:rPr>
              <a:t>theo</a:t>
            </a:r>
            <a:r>
              <a:rPr lang="en-US" sz="2489" spc="-20">
                <a:solidFill>
                  <a:schemeClr val="dk1"/>
                </a:solidFill>
              </a:rPr>
              <a:t> </a:t>
            </a:r>
            <a:r>
              <a:rPr lang="en-US" sz="2489">
                <a:solidFill>
                  <a:schemeClr val="dk1"/>
                </a:solidFill>
              </a:rPr>
              <a:t>yêu</a:t>
            </a:r>
            <a:r>
              <a:rPr lang="en-US" sz="2489" spc="-20">
                <a:solidFill>
                  <a:schemeClr val="dk1"/>
                </a:solidFill>
              </a:rPr>
              <a:t> </a:t>
            </a:r>
            <a:r>
              <a:rPr lang="en-US" sz="2489" spc="-25">
                <a:solidFill>
                  <a:schemeClr val="dk1"/>
                </a:solidFill>
              </a:rPr>
              <a:t>cầu </a:t>
            </a:r>
            <a:r>
              <a:rPr lang="en-US" sz="2489">
                <a:solidFill>
                  <a:schemeClr val="dk1"/>
                </a:solidFill>
              </a:rPr>
              <a:t>về</a:t>
            </a:r>
            <a:r>
              <a:rPr lang="en-US" sz="2489" spc="-25">
                <a:solidFill>
                  <a:schemeClr val="dk1"/>
                </a:solidFill>
              </a:rPr>
              <a:t> </a:t>
            </a:r>
            <a:r>
              <a:rPr lang="en-US" sz="2489">
                <a:solidFill>
                  <a:schemeClr val="dk1"/>
                </a:solidFill>
              </a:rPr>
              <a:t>nhiệt</a:t>
            </a:r>
            <a:r>
              <a:rPr lang="en-US" sz="2489" spc="-20">
                <a:solidFill>
                  <a:schemeClr val="dk1"/>
                </a:solidFill>
              </a:rPr>
              <a:t> </a:t>
            </a:r>
            <a:r>
              <a:rPr lang="en-US" sz="2489">
                <a:solidFill>
                  <a:schemeClr val="dk1"/>
                </a:solidFill>
              </a:rPr>
              <a:t>độ</a:t>
            </a:r>
            <a:r>
              <a:rPr lang="en-US" sz="2489" spc="-20">
                <a:solidFill>
                  <a:schemeClr val="dk1"/>
                </a:solidFill>
              </a:rPr>
              <a:t> </a:t>
            </a:r>
            <a:r>
              <a:rPr lang="en-US" sz="2489">
                <a:solidFill>
                  <a:schemeClr val="dk1"/>
                </a:solidFill>
              </a:rPr>
              <a:t>(sắc</a:t>
            </a:r>
            <a:r>
              <a:rPr lang="en-US" sz="2489" spc="-20">
                <a:solidFill>
                  <a:schemeClr val="dk1"/>
                </a:solidFill>
              </a:rPr>
              <a:t> </a:t>
            </a:r>
            <a:r>
              <a:rPr lang="en-US" sz="2489">
                <a:solidFill>
                  <a:schemeClr val="dk1"/>
                </a:solidFill>
              </a:rPr>
              <a:t>thái,</a:t>
            </a:r>
            <a:r>
              <a:rPr lang="en-US" sz="2489" spc="-15">
                <a:solidFill>
                  <a:schemeClr val="dk1"/>
                </a:solidFill>
              </a:rPr>
              <a:t> </a:t>
            </a:r>
            <a:r>
              <a:rPr lang="en-US" sz="2489">
                <a:solidFill>
                  <a:schemeClr val="dk1"/>
                </a:solidFill>
              </a:rPr>
              <a:t>trọng</a:t>
            </a:r>
            <a:r>
              <a:rPr lang="en-US" sz="2489" spc="-20">
                <a:solidFill>
                  <a:schemeClr val="dk1"/>
                </a:solidFill>
              </a:rPr>
              <a:t> </a:t>
            </a:r>
            <a:r>
              <a:rPr lang="en-US" sz="2489">
                <a:solidFill>
                  <a:schemeClr val="dk1"/>
                </a:solidFill>
              </a:rPr>
              <a:t>lượng</a:t>
            </a:r>
            <a:r>
              <a:rPr lang="en-US" sz="2489" spc="-20">
                <a:solidFill>
                  <a:schemeClr val="dk1"/>
                </a:solidFill>
              </a:rPr>
              <a:t> vải, </a:t>
            </a:r>
            <a:r>
              <a:rPr lang="en-US" sz="2489">
                <a:solidFill>
                  <a:schemeClr val="dk1"/>
                </a:solidFill>
              </a:rPr>
              <a:t>kích</a:t>
            </a:r>
            <a:r>
              <a:rPr lang="en-US" sz="2489" spc="-35">
                <a:solidFill>
                  <a:schemeClr val="dk1"/>
                </a:solidFill>
              </a:rPr>
              <a:t> </a:t>
            </a:r>
            <a:r>
              <a:rPr lang="en-US" sz="2489">
                <a:solidFill>
                  <a:schemeClr val="dk1"/>
                </a:solidFill>
              </a:rPr>
              <a:t>thước</a:t>
            </a:r>
            <a:r>
              <a:rPr lang="en-US" sz="2489" spc="-25">
                <a:solidFill>
                  <a:schemeClr val="dk1"/>
                </a:solidFill>
              </a:rPr>
              <a:t> </a:t>
            </a:r>
            <a:r>
              <a:rPr lang="en-US" sz="2489">
                <a:solidFill>
                  <a:schemeClr val="dk1"/>
                </a:solidFill>
              </a:rPr>
              <a:t>mẻ,</a:t>
            </a:r>
            <a:r>
              <a:rPr lang="en-US" sz="2489" spc="-25">
                <a:solidFill>
                  <a:schemeClr val="dk1"/>
                </a:solidFill>
              </a:rPr>
              <a:t> </a:t>
            </a:r>
            <a:r>
              <a:rPr lang="en-US" sz="2489" spc="-51">
                <a:solidFill>
                  <a:schemeClr val="dk1"/>
                </a:solidFill>
              </a:rPr>
              <a:t>v.v.)</a:t>
            </a:r>
            <a:r>
              <a:rPr lang="en-US" sz="2489" spc="-15">
                <a:solidFill>
                  <a:schemeClr val="dk1"/>
                </a:solidFill>
              </a:rPr>
              <a:t> </a:t>
            </a:r>
            <a:r>
              <a:rPr lang="en-US" sz="2489">
                <a:solidFill>
                  <a:schemeClr val="dk1"/>
                </a:solidFill>
              </a:rPr>
              <a:t>để</a:t>
            </a:r>
            <a:r>
              <a:rPr lang="en-US" sz="2489" spc="-25">
                <a:solidFill>
                  <a:schemeClr val="dk1"/>
                </a:solidFill>
              </a:rPr>
              <a:t> </a:t>
            </a:r>
            <a:r>
              <a:rPr lang="en-US" sz="2489">
                <a:solidFill>
                  <a:schemeClr val="dk1"/>
                </a:solidFill>
              </a:rPr>
              <a:t>tối</a:t>
            </a:r>
            <a:r>
              <a:rPr lang="en-US" sz="2489" spc="-20">
                <a:solidFill>
                  <a:schemeClr val="dk1"/>
                </a:solidFill>
              </a:rPr>
              <a:t> </a:t>
            </a:r>
            <a:r>
              <a:rPr lang="en-US" sz="2489">
                <a:solidFill>
                  <a:schemeClr val="dk1"/>
                </a:solidFill>
              </a:rPr>
              <a:t>ưu</a:t>
            </a:r>
            <a:r>
              <a:rPr lang="en-US" sz="2489" spc="-20">
                <a:solidFill>
                  <a:schemeClr val="dk1"/>
                </a:solidFill>
              </a:rPr>
              <a:t> </a:t>
            </a:r>
            <a:r>
              <a:rPr lang="en-US" sz="2489" spc="-25">
                <a:solidFill>
                  <a:schemeClr val="dk1"/>
                </a:solidFill>
              </a:rPr>
              <a:t>hóa </a:t>
            </a:r>
            <a:r>
              <a:rPr lang="en-US" sz="2489">
                <a:solidFill>
                  <a:schemeClr val="dk1"/>
                </a:solidFill>
              </a:rPr>
              <a:t>việc</a:t>
            </a:r>
            <a:r>
              <a:rPr lang="en-US" sz="2489" spc="-20">
                <a:solidFill>
                  <a:schemeClr val="dk1"/>
                </a:solidFill>
              </a:rPr>
              <a:t> </a:t>
            </a:r>
            <a:r>
              <a:rPr lang="en-US" sz="2489">
                <a:solidFill>
                  <a:schemeClr val="dk1"/>
                </a:solidFill>
              </a:rPr>
              <a:t>sử</a:t>
            </a:r>
            <a:r>
              <a:rPr lang="en-US" sz="2489" spc="-25">
                <a:solidFill>
                  <a:schemeClr val="dk1"/>
                </a:solidFill>
              </a:rPr>
              <a:t> </a:t>
            </a:r>
            <a:r>
              <a:rPr lang="en-US" sz="2489">
                <a:solidFill>
                  <a:schemeClr val="dk1"/>
                </a:solidFill>
              </a:rPr>
              <a:t>dụng</a:t>
            </a:r>
            <a:r>
              <a:rPr lang="en-US" sz="2489" spc="-20">
                <a:solidFill>
                  <a:schemeClr val="dk1"/>
                </a:solidFill>
              </a:rPr>
              <a:t> </a:t>
            </a:r>
            <a:r>
              <a:rPr lang="en-US" sz="2489">
                <a:solidFill>
                  <a:schemeClr val="dk1"/>
                </a:solidFill>
              </a:rPr>
              <a:t>hơi</a:t>
            </a:r>
            <a:r>
              <a:rPr lang="en-US" sz="2489" spc="-15">
                <a:solidFill>
                  <a:schemeClr val="dk1"/>
                </a:solidFill>
              </a:rPr>
              <a:t> </a:t>
            </a:r>
            <a:r>
              <a:rPr lang="en-US" sz="2489" spc="-20">
                <a:solidFill>
                  <a:schemeClr val="dk1"/>
                </a:solidFill>
              </a:rPr>
              <a:t>nước: </a:t>
            </a:r>
            <a:r>
              <a:rPr lang="en-US" sz="1467">
                <a:solidFill>
                  <a:schemeClr val="dk1"/>
                </a:solidFill>
              </a:rPr>
              <a:t>Phần</a:t>
            </a:r>
            <a:r>
              <a:rPr lang="en-US" sz="1467" spc="-35">
                <a:solidFill>
                  <a:schemeClr val="dk1"/>
                </a:solidFill>
              </a:rPr>
              <a:t> </a:t>
            </a:r>
            <a:r>
              <a:rPr lang="en-US" sz="1467">
                <a:solidFill>
                  <a:schemeClr val="dk1"/>
                </a:solidFill>
              </a:rPr>
              <a:t>lớn</a:t>
            </a:r>
            <a:r>
              <a:rPr lang="en-US" sz="1467" spc="-31">
                <a:solidFill>
                  <a:schemeClr val="dk1"/>
                </a:solidFill>
              </a:rPr>
              <a:t> </a:t>
            </a:r>
            <a:r>
              <a:rPr lang="en-US" sz="1467">
                <a:solidFill>
                  <a:schemeClr val="dk1"/>
                </a:solidFill>
              </a:rPr>
              <a:t>các</a:t>
            </a:r>
            <a:r>
              <a:rPr lang="en-US" sz="1467" spc="-31">
                <a:solidFill>
                  <a:schemeClr val="dk1"/>
                </a:solidFill>
              </a:rPr>
              <a:t> </a:t>
            </a:r>
            <a:r>
              <a:rPr lang="en-US" sz="1467">
                <a:solidFill>
                  <a:schemeClr val="dk1"/>
                </a:solidFill>
              </a:rPr>
              <a:t>công</a:t>
            </a:r>
            <a:r>
              <a:rPr lang="en-US" sz="1467" spc="-31">
                <a:solidFill>
                  <a:schemeClr val="dk1"/>
                </a:solidFill>
              </a:rPr>
              <a:t> </a:t>
            </a:r>
            <a:r>
              <a:rPr lang="en-US" sz="1467">
                <a:solidFill>
                  <a:schemeClr val="dk1"/>
                </a:solidFill>
              </a:rPr>
              <a:t>ty</a:t>
            </a:r>
            <a:r>
              <a:rPr lang="en-US" sz="1467" spc="-31">
                <a:solidFill>
                  <a:schemeClr val="dk1"/>
                </a:solidFill>
              </a:rPr>
              <a:t> </a:t>
            </a:r>
            <a:r>
              <a:rPr lang="en-US" sz="1467">
                <a:solidFill>
                  <a:schemeClr val="dk1"/>
                </a:solidFill>
              </a:rPr>
              <a:t>còn</a:t>
            </a:r>
            <a:r>
              <a:rPr lang="en-US" sz="1467" spc="-31">
                <a:solidFill>
                  <a:schemeClr val="dk1"/>
                </a:solidFill>
              </a:rPr>
              <a:t> </a:t>
            </a:r>
            <a:r>
              <a:rPr lang="en-US" sz="1467">
                <a:solidFill>
                  <a:schemeClr val="dk1"/>
                </a:solidFill>
              </a:rPr>
              <a:t>không</a:t>
            </a:r>
            <a:r>
              <a:rPr lang="en-US" sz="1467" spc="-31">
                <a:solidFill>
                  <a:schemeClr val="dk1"/>
                </a:solidFill>
              </a:rPr>
              <a:t> </a:t>
            </a:r>
            <a:r>
              <a:rPr lang="en-US" sz="1467">
                <a:solidFill>
                  <a:schemeClr val="dk1"/>
                </a:solidFill>
              </a:rPr>
              <a:t>lắp</a:t>
            </a:r>
            <a:r>
              <a:rPr lang="en-US" sz="1467" spc="-31">
                <a:solidFill>
                  <a:schemeClr val="dk1"/>
                </a:solidFill>
              </a:rPr>
              <a:t> </a:t>
            </a:r>
            <a:r>
              <a:rPr lang="en-US" sz="1467" spc="-25">
                <a:solidFill>
                  <a:schemeClr val="dk1"/>
                </a:solidFill>
              </a:rPr>
              <a:t>đặt </a:t>
            </a:r>
            <a:r>
              <a:rPr lang="en-US" sz="1467">
                <a:solidFill>
                  <a:schemeClr val="dk1"/>
                </a:solidFill>
              </a:rPr>
              <a:t>van</a:t>
            </a:r>
            <a:r>
              <a:rPr lang="en-US" sz="1467" spc="-31">
                <a:solidFill>
                  <a:schemeClr val="dk1"/>
                </a:solidFill>
              </a:rPr>
              <a:t> </a:t>
            </a:r>
            <a:r>
              <a:rPr lang="en-US" sz="1467">
                <a:solidFill>
                  <a:schemeClr val="dk1"/>
                </a:solidFill>
              </a:rPr>
              <a:t>giảm</a:t>
            </a:r>
            <a:r>
              <a:rPr lang="en-US" sz="1467" spc="-31">
                <a:solidFill>
                  <a:schemeClr val="dk1"/>
                </a:solidFill>
              </a:rPr>
              <a:t> </a:t>
            </a:r>
            <a:r>
              <a:rPr lang="en-US" sz="1467">
                <a:solidFill>
                  <a:schemeClr val="dk1"/>
                </a:solidFill>
              </a:rPr>
              <a:t>áp</a:t>
            </a:r>
            <a:r>
              <a:rPr lang="en-US" sz="1467" spc="-31">
                <a:solidFill>
                  <a:schemeClr val="dk1"/>
                </a:solidFill>
              </a:rPr>
              <a:t> </a:t>
            </a:r>
            <a:r>
              <a:rPr lang="en-US" sz="1467">
                <a:solidFill>
                  <a:schemeClr val="dk1"/>
                </a:solidFill>
              </a:rPr>
              <a:t>suất</a:t>
            </a:r>
            <a:r>
              <a:rPr lang="en-US" sz="1467" spc="-35">
                <a:solidFill>
                  <a:schemeClr val="dk1"/>
                </a:solidFill>
              </a:rPr>
              <a:t> </a:t>
            </a:r>
            <a:r>
              <a:rPr lang="en-US" sz="1467">
                <a:solidFill>
                  <a:schemeClr val="dk1"/>
                </a:solidFill>
              </a:rPr>
              <a:t>hơi</a:t>
            </a:r>
            <a:r>
              <a:rPr lang="en-US" sz="1467" spc="-25">
                <a:solidFill>
                  <a:schemeClr val="dk1"/>
                </a:solidFill>
              </a:rPr>
              <a:t> </a:t>
            </a:r>
            <a:r>
              <a:rPr lang="en-US" sz="1467">
                <a:solidFill>
                  <a:schemeClr val="dk1"/>
                </a:solidFill>
              </a:rPr>
              <a:t>nước</a:t>
            </a:r>
            <a:r>
              <a:rPr lang="en-US" sz="1467" spc="-25">
                <a:solidFill>
                  <a:schemeClr val="dk1"/>
                </a:solidFill>
              </a:rPr>
              <a:t> </a:t>
            </a:r>
            <a:r>
              <a:rPr lang="en-US" sz="1467">
                <a:solidFill>
                  <a:schemeClr val="dk1"/>
                </a:solidFill>
              </a:rPr>
              <a:t>với</a:t>
            </a:r>
            <a:r>
              <a:rPr lang="en-US" sz="1467" spc="-25">
                <a:solidFill>
                  <a:schemeClr val="dk1"/>
                </a:solidFill>
              </a:rPr>
              <a:t> </a:t>
            </a:r>
            <a:r>
              <a:rPr lang="en-US" sz="1467">
                <a:solidFill>
                  <a:schemeClr val="dk1"/>
                </a:solidFill>
              </a:rPr>
              <a:t>máy</a:t>
            </a:r>
            <a:r>
              <a:rPr lang="en-US" sz="1467" spc="-31">
                <a:solidFill>
                  <a:schemeClr val="dk1"/>
                </a:solidFill>
              </a:rPr>
              <a:t> </a:t>
            </a:r>
            <a:r>
              <a:rPr lang="en-US" sz="1467" spc="-20">
                <a:solidFill>
                  <a:schemeClr val="dk1"/>
                </a:solidFill>
              </a:rPr>
              <a:t>sấy; </a:t>
            </a:r>
            <a:r>
              <a:rPr lang="en-US" sz="1467">
                <a:solidFill>
                  <a:schemeClr val="dk1"/>
                </a:solidFill>
              </a:rPr>
              <a:t>tất</a:t>
            </a:r>
            <a:r>
              <a:rPr lang="en-US" sz="1467" spc="-35">
                <a:solidFill>
                  <a:schemeClr val="dk1"/>
                </a:solidFill>
              </a:rPr>
              <a:t> </a:t>
            </a:r>
            <a:r>
              <a:rPr lang="en-US" sz="1467">
                <a:solidFill>
                  <a:schemeClr val="dk1"/>
                </a:solidFill>
              </a:rPr>
              <a:t>cả</a:t>
            </a:r>
            <a:r>
              <a:rPr lang="en-US" sz="1467" spc="-25">
                <a:solidFill>
                  <a:schemeClr val="dk1"/>
                </a:solidFill>
              </a:rPr>
              <a:t> </a:t>
            </a:r>
            <a:r>
              <a:rPr lang="en-US" sz="1467">
                <a:solidFill>
                  <a:schemeClr val="dk1"/>
                </a:solidFill>
              </a:rPr>
              <a:t>máy</a:t>
            </a:r>
            <a:r>
              <a:rPr lang="en-US" sz="1467" spc="-25">
                <a:solidFill>
                  <a:schemeClr val="dk1"/>
                </a:solidFill>
              </a:rPr>
              <a:t> </a:t>
            </a:r>
            <a:r>
              <a:rPr lang="en-US" sz="1467">
                <a:solidFill>
                  <a:schemeClr val="dk1"/>
                </a:solidFill>
              </a:rPr>
              <a:t>sấy</a:t>
            </a:r>
            <a:r>
              <a:rPr lang="en-US" sz="1467" spc="-25">
                <a:solidFill>
                  <a:schemeClr val="dk1"/>
                </a:solidFill>
              </a:rPr>
              <a:t> </a:t>
            </a:r>
            <a:r>
              <a:rPr lang="en-US" sz="1467">
                <a:solidFill>
                  <a:schemeClr val="dk1"/>
                </a:solidFill>
              </a:rPr>
              <a:t>đều</a:t>
            </a:r>
            <a:r>
              <a:rPr lang="en-US" sz="1467" spc="-31">
                <a:solidFill>
                  <a:schemeClr val="dk1"/>
                </a:solidFill>
              </a:rPr>
              <a:t> </a:t>
            </a:r>
            <a:r>
              <a:rPr lang="en-US" sz="1467">
                <a:solidFill>
                  <a:schemeClr val="dk1"/>
                </a:solidFill>
              </a:rPr>
              <a:t>được</a:t>
            </a:r>
            <a:r>
              <a:rPr lang="en-US" sz="1467" spc="-25">
                <a:solidFill>
                  <a:schemeClr val="dk1"/>
                </a:solidFill>
              </a:rPr>
              <a:t> </a:t>
            </a:r>
            <a:r>
              <a:rPr lang="en-US" sz="1467">
                <a:solidFill>
                  <a:schemeClr val="dk1"/>
                </a:solidFill>
              </a:rPr>
              <a:t>cấp</a:t>
            </a:r>
            <a:r>
              <a:rPr lang="en-US" sz="1467" spc="-25">
                <a:solidFill>
                  <a:schemeClr val="dk1"/>
                </a:solidFill>
              </a:rPr>
              <a:t> </a:t>
            </a:r>
            <a:r>
              <a:rPr lang="en-US" sz="1467">
                <a:solidFill>
                  <a:schemeClr val="dk1"/>
                </a:solidFill>
              </a:rPr>
              <a:t>hơi</a:t>
            </a:r>
            <a:r>
              <a:rPr lang="en-US" sz="1467" spc="-25">
                <a:solidFill>
                  <a:schemeClr val="dk1"/>
                </a:solidFill>
              </a:rPr>
              <a:t> </a:t>
            </a:r>
            <a:r>
              <a:rPr lang="en-US" sz="1467" spc="-20">
                <a:solidFill>
                  <a:schemeClr val="dk1"/>
                </a:solidFill>
              </a:rPr>
              <a:t>cùng </a:t>
            </a:r>
            <a:r>
              <a:rPr lang="en-US" sz="1467">
                <a:solidFill>
                  <a:schemeClr val="dk1"/>
                </a:solidFill>
              </a:rPr>
              <a:t>áp</a:t>
            </a:r>
            <a:r>
              <a:rPr lang="en-US" sz="1467" spc="-25">
                <a:solidFill>
                  <a:schemeClr val="dk1"/>
                </a:solidFill>
              </a:rPr>
              <a:t> </a:t>
            </a:r>
            <a:r>
              <a:rPr lang="en-US" sz="1467" spc="-20">
                <a:solidFill>
                  <a:schemeClr val="dk1"/>
                </a:solidFill>
              </a:rPr>
              <a:t>suất</a:t>
            </a:r>
          </a:p>
          <a:p>
            <a:pPr marL="355591" indent="-342891">
              <a:lnSpc>
                <a:spcPct val="125000"/>
              </a:lnSpc>
              <a:buFont typeface="Arial"/>
              <a:buChar char="•"/>
              <a:tabLst>
                <a:tab pos="355591"/>
              </a:tabLst>
            </a:pPr>
            <a:r>
              <a:rPr lang="en-US" sz="2489">
                <a:solidFill>
                  <a:schemeClr val="dk1"/>
                </a:solidFill>
              </a:rPr>
              <a:t>Lắp đặt máy thổi chạy bằng điện và có áp suất cao, kèm với vòi phun có thể tùy chỉnh, thay vì sử dụng khí nén</a:t>
            </a:r>
          </a:p>
          <a:p>
            <a:pPr marL="355591" indent="-342891">
              <a:lnSpc>
                <a:spcPct val="125000"/>
              </a:lnSpc>
              <a:buFont typeface="Arial"/>
              <a:buChar char="•"/>
              <a:tabLst>
                <a:tab pos="355591"/>
              </a:tabLst>
            </a:pPr>
            <a:r>
              <a:rPr lang="en-US" sz="2489">
                <a:solidFill>
                  <a:schemeClr val="dk1"/>
                </a:solidFill>
              </a:rPr>
              <a:t>Đánh</a:t>
            </a:r>
            <a:r>
              <a:rPr lang="en-US" sz="2489" spc="-20">
                <a:solidFill>
                  <a:schemeClr val="dk1"/>
                </a:solidFill>
              </a:rPr>
              <a:t> </a:t>
            </a:r>
            <a:r>
              <a:rPr lang="en-US" sz="2489">
                <a:solidFill>
                  <a:schemeClr val="dk1"/>
                </a:solidFill>
              </a:rPr>
              <a:t>giá</a:t>
            </a:r>
            <a:r>
              <a:rPr lang="en-US" sz="2489" spc="-15">
                <a:solidFill>
                  <a:schemeClr val="dk1"/>
                </a:solidFill>
              </a:rPr>
              <a:t> </a:t>
            </a:r>
            <a:r>
              <a:rPr lang="en-US" sz="2489">
                <a:solidFill>
                  <a:schemeClr val="dk1"/>
                </a:solidFill>
              </a:rPr>
              <a:t>khả</a:t>
            </a:r>
            <a:r>
              <a:rPr lang="en-US" sz="2489" spc="-15">
                <a:solidFill>
                  <a:schemeClr val="dk1"/>
                </a:solidFill>
              </a:rPr>
              <a:t> </a:t>
            </a:r>
            <a:r>
              <a:rPr lang="en-US" sz="2489">
                <a:solidFill>
                  <a:schemeClr val="dk1"/>
                </a:solidFill>
              </a:rPr>
              <a:t>năng</a:t>
            </a:r>
            <a:r>
              <a:rPr lang="en-US" sz="2489" spc="-20">
                <a:solidFill>
                  <a:schemeClr val="dk1"/>
                </a:solidFill>
              </a:rPr>
              <a:t> </a:t>
            </a:r>
            <a:r>
              <a:rPr lang="en-US" sz="2489">
                <a:solidFill>
                  <a:schemeClr val="dk1"/>
                </a:solidFill>
              </a:rPr>
              <a:t>tuần</a:t>
            </a:r>
            <a:r>
              <a:rPr lang="en-US" sz="2489" spc="-15">
                <a:solidFill>
                  <a:schemeClr val="dk1"/>
                </a:solidFill>
              </a:rPr>
              <a:t> </a:t>
            </a:r>
            <a:r>
              <a:rPr lang="en-US" sz="2489">
                <a:solidFill>
                  <a:schemeClr val="dk1"/>
                </a:solidFill>
              </a:rPr>
              <a:t>hoàn</a:t>
            </a:r>
            <a:r>
              <a:rPr lang="en-US" sz="2489" spc="-15">
                <a:solidFill>
                  <a:schemeClr val="dk1"/>
                </a:solidFill>
              </a:rPr>
              <a:t> </a:t>
            </a:r>
            <a:r>
              <a:rPr lang="en-US" sz="2489">
                <a:solidFill>
                  <a:schemeClr val="dk1"/>
                </a:solidFill>
              </a:rPr>
              <a:t>khí</a:t>
            </a:r>
            <a:r>
              <a:rPr lang="en-US" sz="2489" spc="-15">
                <a:solidFill>
                  <a:schemeClr val="dk1"/>
                </a:solidFill>
              </a:rPr>
              <a:t> </a:t>
            </a:r>
            <a:r>
              <a:rPr lang="en-US" sz="2489" spc="-20">
                <a:solidFill>
                  <a:schemeClr val="dk1"/>
                </a:solidFill>
              </a:rPr>
              <a:t>thải </a:t>
            </a:r>
            <a:r>
              <a:rPr lang="en-US" sz="2489">
                <a:solidFill>
                  <a:schemeClr val="dk1"/>
                </a:solidFill>
              </a:rPr>
              <a:t>của</a:t>
            </a:r>
            <a:r>
              <a:rPr lang="en-US" sz="2489" spc="-11">
                <a:solidFill>
                  <a:schemeClr val="dk1"/>
                </a:solidFill>
              </a:rPr>
              <a:t> </a:t>
            </a:r>
            <a:r>
              <a:rPr lang="en-US" sz="2489" spc="-25">
                <a:solidFill>
                  <a:schemeClr val="dk1"/>
                </a:solidFill>
              </a:rPr>
              <a:t>máy</a:t>
            </a:r>
            <a:endParaRPr lang="en-US" sz="2489">
              <a:solidFill>
                <a:schemeClr val="dk1"/>
              </a:solidFill>
            </a:endParaRPr>
          </a:p>
          <a:p>
            <a:pPr marL="857229" lvl="1" indent="-380990">
              <a:lnSpc>
                <a:spcPct val="125000"/>
              </a:lnSpc>
              <a:buFont typeface="Courier New" panose="02070309020205020404" pitchFamily="49" charset="0"/>
              <a:buChar char="o"/>
              <a:tabLst>
                <a:tab pos="755632"/>
              </a:tabLst>
            </a:pPr>
            <a:r>
              <a:rPr lang="en-US" sz="2489">
                <a:solidFill>
                  <a:schemeClr val="dk1"/>
                </a:solidFill>
              </a:rPr>
              <a:t>Sẽ</a:t>
            </a:r>
            <a:r>
              <a:rPr lang="en-US" sz="2489" spc="-20">
                <a:solidFill>
                  <a:schemeClr val="dk1"/>
                </a:solidFill>
              </a:rPr>
              <a:t> </a:t>
            </a:r>
            <a:r>
              <a:rPr lang="en-US" sz="2489">
                <a:solidFill>
                  <a:schemeClr val="dk1"/>
                </a:solidFill>
              </a:rPr>
              <a:t>cần</a:t>
            </a:r>
            <a:r>
              <a:rPr lang="en-US" sz="2489" spc="-20">
                <a:solidFill>
                  <a:schemeClr val="dk1"/>
                </a:solidFill>
              </a:rPr>
              <a:t> </a:t>
            </a:r>
            <a:r>
              <a:rPr lang="en-US" sz="2489">
                <a:solidFill>
                  <a:schemeClr val="dk1"/>
                </a:solidFill>
              </a:rPr>
              <a:t>lắp</a:t>
            </a:r>
            <a:r>
              <a:rPr lang="en-US" sz="2489" spc="-20">
                <a:solidFill>
                  <a:schemeClr val="dk1"/>
                </a:solidFill>
              </a:rPr>
              <a:t> </a:t>
            </a:r>
            <a:r>
              <a:rPr lang="en-US" sz="2489">
                <a:solidFill>
                  <a:schemeClr val="dk1"/>
                </a:solidFill>
              </a:rPr>
              <a:t>đặt</a:t>
            </a:r>
            <a:r>
              <a:rPr lang="en-US" sz="2489" spc="-15">
                <a:solidFill>
                  <a:schemeClr val="dk1"/>
                </a:solidFill>
              </a:rPr>
              <a:t> </a:t>
            </a:r>
            <a:r>
              <a:rPr lang="en-US" sz="2489">
                <a:solidFill>
                  <a:schemeClr val="dk1"/>
                </a:solidFill>
              </a:rPr>
              <a:t>một</a:t>
            </a:r>
            <a:r>
              <a:rPr lang="en-US" sz="2489" spc="-15">
                <a:solidFill>
                  <a:schemeClr val="dk1"/>
                </a:solidFill>
              </a:rPr>
              <a:t> </a:t>
            </a:r>
            <a:r>
              <a:rPr lang="en-US" sz="2489">
                <a:solidFill>
                  <a:schemeClr val="dk1"/>
                </a:solidFill>
              </a:rPr>
              <a:t>túi</a:t>
            </a:r>
            <a:r>
              <a:rPr lang="en-US" sz="2489" spc="-11">
                <a:solidFill>
                  <a:schemeClr val="dk1"/>
                </a:solidFill>
              </a:rPr>
              <a:t> </a:t>
            </a:r>
            <a:r>
              <a:rPr lang="en-US" sz="2489">
                <a:solidFill>
                  <a:schemeClr val="dk1"/>
                </a:solidFill>
              </a:rPr>
              <a:t>lọc</a:t>
            </a:r>
            <a:r>
              <a:rPr lang="en-US" sz="2489" spc="-15">
                <a:solidFill>
                  <a:schemeClr val="dk1"/>
                </a:solidFill>
              </a:rPr>
              <a:t> </a:t>
            </a:r>
            <a:r>
              <a:rPr lang="en-US" sz="2489">
                <a:solidFill>
                  <a:schemeClr val="dk1"/>
                </a:solidFill>
              </a:rPr>
              <a:t>thu</a:t>
            </a:r>
            <a:r>
              <a:rPr lang="en-US" sz="2489" spc="-11">
                <a:solidFill>
                  <a:schemeClr val="dk1"/>
                </a:solidFill>
              </a:rPr>
              <a:t> </a:t>
            </a:r>
            <a:r>
              <a:rPr lang="en-US" sz="2489">
                <a:solidFill>
                  <a:schemeClr val="dk1"/>
                </a:solidFill>
              </a:rPr>
              <a:t>gom</a:t>
            </a:r>
            <a:r>
              <a:rPr lang="en-US" sz="2489" spc="-20">
                <a:solidFill>
                  <a:schemeClr val="dk1"/>
                </a:solidFill>
              </a:rPr>
              <a:t> </a:t>
            </a:r>
            <a:r>
              <a:rPr lang="en-US" sz="2489">
                <a:solidFill>
                  <a:schemeClr val="dk1"/>
                </a:solidFill>
              </a:rPr>
              <a:t>lông</a:t>
            </a:r>
            <a:r>
              <a:rPr lang="en-US" sz="2489" spc="-15">
                <a:solidFill>
                  <a:schemeClr val="dk1"/>
                </a:solidFill>
              </a:rPr>
              <a:t> </a:t>
            </a:r>
            <a:r>
              <a:rPr lang="en-US" sz="2489" spc="-25">
                <a:solidFill>
                  <a:schemeClr val="dk1"/>
                </a:solidFill>
              </a:rPr>
              <a:t>tơ </a:t>
            </a:r>
            <a:r>
              <a:rPr lang="en-US" sz="2489">
                <a:solidFill>
                  <a:schemeClr val="dk1"/>
                </a:solidFill>
              </a:rPr>
              <a:t>(giống</a:t>
            </a:r>
            <a:r>
              <a:rPr lang="en-US" sz="2489" spc="-25">
                <a:solidFill>
                  <a:schemeClr val="dk1"/>
                </a:solidFill>
              </a:rPr>
              <a:t> </a:t>
            </a:r>
            <a:r>
              <a:rPr lang="en-US" sz="2489">
                <a:solidFill>
                  <a:schemeClr val="dk1"/>
                </a:solidFill>
              </a:rPr>
              <a:t>loại</a:t>
            </a:r>
            <a:r>
              <a:rPr lang="en-US" sz="2489" spc="-11">
                <a:solidFill>
                  <a:schemeClr val="dk1"/>
                </a:solidFill>
              </a:rPr>
              <a:t> </a:t>
            </a:r>
            <a:r>
              <a:rPr lang="en-US" sz="2489">
                <a:solidFill>
                  <a:schemeClr val="dk1"/>
                </a:solidFill>
              </a:rPr>
              <a:t>trong</a:t>
            </a:r>
            <a:r>
              <a:rPr lang="en-US" sz="2489" spc="-20">
                <a:solidFill>
                  <a:schemeClr val="dk1"/>
                </a:solidFill>
              </a:rPr>
              <a:t> </a:t>
            </a:r>
            <a:r>
              <a:rPr lang="en-US" sz="2489">
                <a:solidFill>
                  <a:schemeClr val="dk1"/>
                </a:solidFill>
              </a:rPr>
              <a:t>bộ</a:t>
            </a:r>
            <a:r>
              <a:rPr lang="en-US" sz="2489" spc="-15">
                <a:solidFill>
                  <a:schemeClr val="dk1"/>
                </a:solidFill>
              </a:rPr>
              <a:t> </a:t>
            </a:r>
            <a:r>
              <a:rPr lang="en-US" sz="2489">
                <a:solidFill>
                  <a:schemeClr val="dk1"/>
                </a:solidFill>
              </a:rPr>
              <a:t>lọc</a:t>
            </a:r>
            <a:r>
              <a:rPr lang="en-US" sz="2489" spc="-15">
                <a:solidFill>
                  <a:schemeClr val="dk1"/>
                </a:solidFill>
              </a:rPr>
              <a:t> </a:t>
            </a:r>
            <a:r>
              <a:rPr lang="en-US" sz="2489">
                <a:solidFill>
                  <a:schemeClr val="dk1"/>
                </a:solidFill>
              </a:rPr>
              <a:t>của</a:t>
            </a:r>
            <a:r>
              <a:rPr lang="en-US" sz="2489" spc="-20">
                <a:solidFill>
                  <a:schemeClr val="dk1"/>
                </a:solidFill>
              </a:rPr>
              <a:t> </a:t>
            </a:r>
            <a:r>
              <a:rPr lang="en-US" sz="2489">
                <a:solidFill>
                  <a:schemeClr val="dk1"/>
                </a:solidFill>
              </a:rPr>
              <a:t>máy</a:t>
            </a:r>
            <a:r>
              <a:rPr lang="en-US" sz="2489" spc="-15">
                <a:solidFill>
                  <a:schemeClr val="dk1"/>
                </a:solidFill>
              </a:rPr>
              <a:t> </a:t>
            </a:r>
            <a:r>
              <a:rPr lang="en-US" sz="2489">
                <a:solidFill>
                  <a:schemeClr val="dk1"/>
                </a:solidFill>
              </a:rPr>
              <a:t>chải</a:t>
            </a:r>
            <a:r>
              <a:rPr lang="en-US" sz="2489" spc="355">
                <a:solidFill>
                  <a:schemeClr val="dk1"/>
                </a:solidFill>
              </a:rPr>
              <a:t> </a:t>
            </a:r>
            <a:r>
              <a:rPr lang="en-US" sz="2489" spc="-11">
                <a:solidFill>
                  <a:schemeClr val="dk1"/>
                </a:solidFill>
              </a:rPr>
              <a:t>trong </a:t>
            </a:r>
            <a:r>
              <a:rPr lang="en-US" sz="2489">
                <a:solidFill>
                  <a:schemeClr val="dk1"/>
                </a:solidFill>
              </a:rPr>
              <a:t>ngành</a:t>
            </a:r>
            <a:r>
              <a:rPr lang="en-US" sz="2489" spc="-20">
                <a:solidFill>
                  <a:schemeClr val="dk1"/>
                </a:solidFill>
              </a:rPr>
              <a:t> </a:t>
            </a:r>
            <a:r>
              <a:rPr lang="en-US" sz="2489">
                <a:solidFill>
                  <a:schemeClr val="dk1"/>
                </a:solidFill>
              </a:rPr>
              <a:t>kéo</a:t>
            </a:r>
            <a:r>
              <a:rPr lang="en-US" sz="2489" spc="-15">
                <a:solidFill>
                  <a:schemeClr val="dk1"/>
                </a:solidFill>
              </a:rPr>
              <a:t> </a:t>
            </a:r>
            <a:r>
              <a:rPr lang="en-US" sz="2489">
                <a:solidFill>
                  <a:schemeClr val="dk1"/>
                </a:solidFill>
              </a:rPr>
              <a:t>sợi)</a:t>
            </a:r>
            <a:r>
              <a:rPr lang="en-US" sz="2489" spc="-20">
                <a:solidFill>
                  <a:schemeClr val="dk1"/>
                </a:solidFill>
              </a:rPr>
              <a:t> </a:t>
            </a:r>
            <a:r>
              <a:rPr lang="en-US" sz="2489">
                <a:solidFill>
                  <a:schemeClr val="dk1"/>
                </a:solidFill>
              </a:rPr>
              <a:t>và</a:t>
            </a:r>
            <a:r>
              <a:rPr lang="en-US" sz="2489" spc="-15">
                <a:solidFill>
                  <a:schemeClr val="dk1"/>
                </a:solidFill>
              </a:rPr>
              <a:t> </a:t>
            </a:r>
            <a:r>
              <a:rPr lang="en-US" sz="2489">
                <a:solidFill>
                  <a:schemeClr val="dk1"/>
                </a:solidFill>
              </a:rPr>
              <a:t>bổ</a:t>
            </a:r>
            <a:r>
              <a:rPr lang="en-US" sz="2489" spc="-20">
                <a:solidFill>
                  <a:schemeClr val="dk1"/>
                </a:solidFill>
              </a:rPr>
              <a:t> </a:t>
            </a:r>
            <a:r>
              <a:rPr lang="en-US" sz="2489">
                <a:solidFill>
                  <a:schemeClr val="dk1"/>
                </a:solidFill>
              </a:rPr>
              <a:t>sung</a:t>
            </a:r>
            <a:r>
              <a:rPr lang="en-US" sz="2489" spc="-15">
                <a:solidFill>
                  <a:schemeClr val="dk1"/>
                </a:solidFill>
              </a:rPr>
              <a:t> </a:t>
            </a:r>
            <a:r>
              <a:rPr lang="en-US" sz="2489">
                <a:solidFill>
                  <a:schemeClr val="dk1"/>
                </a:solidFill>
              </a:rPr>
              <a:t>30</a:t>
            </a:r>
            <a:r>
              <a:rPr lang="en-US" sz="2489" spc="-15">
                <a:solidFill>
                  <a:schemeClr val="dk1"/>
                </a:solidFill>
              </a:rPr>
              <a:t> </a:t>
            </a:r>
            <a:r>
              <a:rPr lang="en-US" sz="2489">
                <a:solidFill>
                  <a:schemeClr val="dk1"/>
                </a:solidFill>
              </a:rPr>
              <a:t>~</a:t>
            </a:r>
            <a:r>
              <a:rPr lang="en-US" sz="2489" spc="-20">
                <a:solidFill>
                  <a:schemeClr val="dk1"/>
                </a:solidFill>
              </a:rPr>
              <a:t> </a:t>
            </a:r>
            <a:r>
              <a:rPr lang="en-US" sz="2489">
                <a:solidFill>
                  <a:schemeClr val="dk1"/>
                </a:solidFill>
              </a:rPr>
              <a:t>40%</a:t>
            </a:r>
            <a:r>
              <a:rPr lang="en-US" sz="2489" spc="-15">
                <a:solidFill>
                  <a:schemeClr val="dk1"/>
                </a:solidFill>
              </a:rPr>
              <a:t> </a:t>
            </a:r>
            <a:r>
              <a:rPr lang="en-US" sz="2489" spc="-25">
                <a:solidFill>
                  <a:schemeClr val="dk1"/>
                </a:solidFill>
              </a:rPr>
              <a:t>khí </a:t>
            </a:r>
            <a:r>
              <a:rPr lang="en-US" sz="2489" spc="-20">
                <a:solidFill>
                  <a:schemeClr val="dk1"/>
                </a:solidFill>
              </a:rPr>
              <a:t>tươi</a:t>
            </a:r>
            <a:endParaRPr lang="en-US" sz="2489">
              <a:solidFill>
                <a:schemeClr val="dk1"/>
              </a:solidFill>
            </a:endParaRPr>
          </a:p>
          <a:p>
            <a:pPr marL="857229" lvl="1" indent="-380990">
              <a:lnSpc>
                <a:spcPct val="125000"/>
              </a:lnSpc>
              <a:buFont typeface="Courier New" panose="02070309020205020404" pitchFamily="49" charset="0"/>
              <a:buChar char="o"/>
              <a:tabLst>
                <a:tab pos="755632"/>
              </a:tabLst>
            </a:pPr>
            <a:r>
              <a:rPr lang="en-US" sz="2489">
                <a:solidFill>
                  <a:schemeClr val="dk1"/>
                </a:solidFill>
              </a:rPr>
              <a:t>Có</a:t>
            </a:r>
            <a:r>
              <a:rPr lang="en-US" sz="2489" spc="-20">
                <a:solidFill>
                  <a:schemeClr val="dk1"/>
                </a:solidFill>
              </a:rPr>
              <a:t> </a:t>
            </a:r>
            <a:r>
              <a:rPr lang="en-US" sz="2489">
                <a:solidFill>
                  <a:schemeClr val="dk1"/>
                </a:solidFill>
              </a:rPr>
              <a:t>thể</a:t>
            </a:r>
            <a:r>
              <a:rPr lang="en-US" sz="2489" spc="-15">
                <a:solidFill>
                  <a:schemeClr val="dk1"/>
                </a:solidFill>
              </a:rPr>
              <a:t> </a:t>
            </a:r>
            <a:r>
              <a:rPr lang="en-US" sz="2489">
                <a:solidFill>
                  <a:schemeClr val="dk1"/>
                </a:solidFill>
              </a:rPr>
              <a:t>dẫn</a:t>
            </a:r>
            <a:r>
              <a:rPr lang="en-US" sz="2489" spc="-20">
                <a:solidFill>
                  <a:schemeClr val="dk1"/>
                </a:solidFill>
              </a:rPr>
              <a:t> </a:t>
            </a:r>
            <a:r>
              <a:rPr lang="en-US" sz="2489">
                <a:solidFill>
                  <a:schemeClr val="dk1"/>
                </a:solidFill>
              </a:rPr>
              <a:t>đến</a:t>
            </a:r>
            <a:r>
              <a:rPr lang="en-US" sz="2489" spc="-15">
                <a:solidFill>
                  <a:schemeClr val="dk1"/>
                </a:solidFill>
              </a:rPr>
              <a:t> </a:t>
            </a:r>
            <a:r>
              <a:rPr lang="en-US" sz="2489">
                <a:solidFill>
                  <a:schemeClr val="dk1"/>
                </a:solidFill>
              </a:rPr>
              <a:t>trao</a:t>
            </a:r>
            <a:r>
              <a:rPr lang="en-US" sz="2489" spc="-20">
                <a:solidFill>
                  <a:schemeClr val="dk1"/>
                </a:solidFill>
              </a:rPr>
              <a:t> </a:t>
            </a:r>
            <a:r>
              <a:rPr lang="en-US" sz="2489">
                <a:solidFill>
                  <a:schemeClr val="dk1"/>
                </a:solidFill>
              </a:rPr>
              <a:t>đổi</a:t>
            </a:r>
            <a:r>
              <a:rPr lang="en-US" sz="2489" spc="-11">
                <a:solidFill>
                  <a:schemeClr val="dk1"/>
                </a:solidFill>
              </a:rPr>
              <a:t> </a:t>
            </a:r>
            <a:r>
              <a:rPr lang="en-US" sz="2489">
                <a:solidFill>
                  <a:schemeClr val="dk1"/>
                </a:solidFill>
              </a:rPr>
              <a:t>nhiệt</a:t>
            </a:r>
            <a:r>
              <a:rPr lang="en-US" sz="2489" spc="-20">
                <a:solidFill>
                  <a:schemeClr val="dk1"/>
                </a:solidFill>
              </a:rPr>
              <a:t> </a:t>
            </a:r>
            <a:r>
              <a:rPr lang="en-US" sz="2489">
                <a:solidFill>
                  <a:schemeClr val="dk1"/>
                </a:solidFill>
              </a:rPr>
              <a:t>tốt</a:t>
            </a:r>
            <a:r>
              <a:rPr lang="en-US" sz="2489" spc="-15">
                <a:solidFill>
                  <a:schemeClr val="dk1"/>
                </a:solidFill>
              </a:rPr>
              <a:t> </a:t>
            </a:r>
            <a:r>
              <a:rPr lang="en-US" sz="2489">
                <a:solidFill>
                  <a:schemeClr val="dk1"/>
                </a:solidFill>
              </a:rPr>
              <a:t>hơn</a:t>
            </a:r>
            <a:r>
              <a:rPr lang="en-US" sz="2489" spc="-20">
                <a:solidFill>
                  <a:schemeClr val="dk1"/>
                </a:solidFill>
              </a:rPr>
              <a:t> cũng </a:t>
            </a:r>
            <a:r>
              <a:rPr lang="en-US" sz="2489">
                <a:solidFill>
                  <a:schemeClr val="dk1"/>
                </a:solidFill>
              </a:rPr>
              <a:t>như</a:t>
            </a:r>
            <a:r>
              <a:rPr lang="en-US" sz="2489" spc="-20">
                <a:solidFill>
                  <a:schemeClr val="dk1"/>
                </a:solidFill>
              </a:rPr>
              <a:t> </a:t>
            </a:r>
            <a:r>
              <a:rPr lang="en-US" sz="2489">
                <a:solidFill>
                  <a:schemeClr val="dk1"/>
                </a:solidFill>
              </a:rPr>
              <a:t>giảm</a:t>
            </a:r>
            <a:r>
              <a:rPr lang="en-US" sz="2489" spc="-20">
                <a:solidFill>
                  <a:schemeClr val="dk1"/>
                </a:solidFill>
              </a:rPr>
              <a:t> </a:t>
            </a:r>
            <a:r>
              <a:rPr lang="en-US" sz="2489">
                <a:solidFill>
                  <a:schemeClr val="dk1"/>
                </a:solidFill>
              </a:rPr>
              <a:t>thời</a:t>
            </a:r>
            <a:r>
              <a:rPr lang="en-US" sz="2489" spc="-11">
                <a:solidFill>
                  <a:schemeClr val="dk1"/>
                </a:solidFill>
              </a:rPr>
              <a:t> </a:t>
            </a:r>
            <a:r>
              <a:rPr lang="en-US" sz="2489">
                <a:solidFill>
                  <a:schemeClr val="dk1"/>
                </a:solidFill>
              </a:rPr>
              <a:t>gian</a:t>
            </a:r>
            <a:r>
              <a:rPr lang="en-US" sz="2489" spc="-25">
                <a:solidFill>
                  <a:schemeClr val="dk1"/>
                </a:solidFill>
              </a:rPr>
              <a:t> </a:t>
            </a:r>
            <a:r>
              <a:rPr lang="en-US" sz="2489">
                <a:solidFill>
                  <a:schemeClr val="dk1"/>
                </a:solidFill>
              </a:rPr>
              <a:t>sấy</a:t>
            </a:r>
            <a:r>
              <a:rPr lang="en-US" sz="2489" spc="-15">
                <a:solidFill>
                  <a:schemeClr val="dk1"/>
                </a:solidFill>
              </a:rPr>
              <a:t> </a:t>
            </a:r>
            <a:r>
              <a:rPr lang="en-US" sz="2489">
                <a:solidFill>
                  <a:schemeClr val="dk1"/>
                </a:solidFill>
              </a:rPr>
              <a:t>và</a:t>
            </a:r>
            <a:r>
              <a:rPr lang="en-US" sz="2489" spc="-15">
                <a:solidFill>
                  <a:schemeClr val="dk1"/>
                </a:solidFill>
              </a:rPr>
              <a:t> </a:t>
            </a:r>
            <a:r>
              <a:rPr lang="en-US" sz="2489">
                <a:solidFill>
                  <a:schemeClr val="dk1"/>
                </a:solidFill>
              </a:rPr>
              <a:t>giảm</a:t>
            </a:r>
            <a:r>
              <a:rPr lang="en-US" sz="2489" spc="-25">
                <a:solidFill>
                  <a:schemeClr val="dk1"/>
                </a:solidFill>
              </a:rPr>
              <a:t> </a:t>
            </a:r>
            <a:r>
              <a:rPr lang="en-US" sz="2489">
                <a:solidFill>
                  <a:schemeClr val="dk1"/>
                </a:solidFill>
              </a:rPr>
              <a:t>tiêu</a:t>
            </a:r>
            <a:r>
              <a:rPr lang="en-US" sz="2489" spc="-20">
                <a:solidFill>
                  <a:schemeClr val="dk1"/>
                </a:solidFill>
              </a:rPr>
              <a:t> </a:t>
            </a:r>
            <a:r>
              <a:rPr lang="en-US" sz="2489">
                <a:solidFill>
                  <a:schemeClr val="dk1"/>
                </a:solidFill>
              </a:rPr>
              <a:t>thụ</a:t>
            </a:r>
            <a:r>
              <a:rPr lang="en-US" sz="2489" spc="-20">
                <a:solidFill>
                  <a:schemeClr val="dk1"/>
                </a:solidFill>
              </a:rPr>
              <a:t> </a:t>
            </a:r>
            <a:r>
              <a:rPr lang="en-US" sz="2489" spc="-25">
                <a:solidFill>
                  <a:schemeClr val="dk1"/>
                </a:solidFill>
              </a:rPr>
              <a:t>hơi </a:t>
            </a:r>
            <a:r>
              <a:rPr lang="en-US" sz="2489" spc="-20">
                <a:solidFill>
                  <a:schemeClr val="dk1"/>
                </a:solidFill>
              </a:rPr>
              <a:t>nước</a:t>
            </a:r>
          </a:p>
        </p:txBody>
      </p:sp>
      <p:pic>
        <p:nvPicPr>
          <p:cNvPr id="4" name="object 4"/>
          <p:cNvPicPr/>
          <p:nvPr/>
        </p:nvPicPr>
        <p:blipFill>
          <a:blip r:embed="rId2"/>
          <a:srcRect t="31893" r="1" b="3224"/>
          <a:stretch>
            <a:fillRect/>
          </a:stretch>
        </p:blipFill>
        <p:spPr>
          <a:xfrm>
            <a:off x="6350000" y="1297833"/>
            <a:ext cx="5232400" cy="4352544"/>
          </a:xfrm>
          <a:prstGeom prst="rect">
            <a:avLst/>
          </a:prstGeom>
          <a:noFill/>
          <a:ln>
            <a:noFill/>
          </a:ln>
        </p:spPr>
      </p:pic>
    </p:spTree>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594360" y="1127753"/>
            <a:ext cx="10972800" cy="495200"/>
          </a:xfrm>
        </p:spPr>
        <p:txBody>
          <a:bodyPr spcFirstLastPara="1" vert="horz" wrap="square" lIns="0" tIns="6351" rIns="0" bIns="0" rtlCol="0" anchor="ctr" anchorCtr="0">
            <a:normAutofit/>
          </a:bodyPr>
          <a:lstStyle/>
          <a:p>
            <a:pPr marL="12700" marR="5080">
              <a:lnSpc>
                <a:spcPct val="90000"/>
              </a:lnSpc>
              <a:spcBef>
                <a:spcPts val="51"/>
              </a:spcBef>
            </a:pPr>
            <a:r>
              <a:rPr lang="en-US" sz="3467" err="1"/>
              <a:t>Làm</a:t>
            </a:r>
            <a:r>
              <a:rPr lang="en-US" sz="3467" spc="-55"/>
              <a:t> </a:t>
            </a:r>
            <a:r>
              <a:rPr lang="en-US" sz="3467" err="1"/>
              <a:t>sạch</a:t>
            </a:r>
            <a:r>
              <a:rPr lang="en-US" sz="3467" spc="-45"/>
              <a:t> </a:t>
            </a:r>
            <a:r>
              <a:rPr lang="en-US" sz="3467" err="1"/>
              <a:t>bằng</a:t>
            </a:r>
            <a:r>
              <a:rPr lang="en-US" sz="3467" spc="-45"/>
              <a:t> </a:t>
            </a:r>
            <a:r>
              <a:rPr lang="en-US" sz="3467" err="1"/>
              <a:t>cách</a:t>
            </a:r>
            <a:r>
              <a:rPr lang="en-US" sz="3467" spc="-45"/>
              <a:t> </a:t>
            </a:r>
            <a:r>
              <a:rPr lang="en-US" sz="3467" err="1"/>
              <a:t>thổi</a:t>
            </a:r>
            <a:r>
              <a:rPr lang="en-US" sz="3467" spc="-55"/>
              <a:t> </a:t>
            </a:r>
            <a:r>
              <a:rPr lang="en-US" sz="3467" err="1"/>
              <a:t>khí</a:t>
            </a:r>
            <a:r>
              <a:rPr lang="en-US" sz="3467" spc="-51"/>
              <a:t> </a:t>
            </a:r>
            <a:r>
              <a:rPr lang="en-US" sz="3467" err="1"/>
              <a:t>tạo</a:t>
            </a:r>
            <a:r>
              <a:rPr lang="en-US" sz="3467" spc="-51"/>
              <a:t> </a:t>
            </a:r>
            <a:r>
              <a:rPr lang="en-US" sz="3467" spc="-20" err="1"/>
              <a:t>hiệu </a:t>
            </a:r>
            <a:r>
              <a:rPr lang="en-US" sz="3467" err="1"/>
              <a:t>ứng</a:t>
            </a:r>
            <a:r>
              <a:rPr lang="en-US" sz="3467" spc="-51"/>
              <a:t> </a:t>
            </a:r>
            <a:r>
              <a:rPr lang="en-US" sz="3467" err="1"/>
              <a:t>đặc</a:t>
            </a:r>
            <a:r>
              <a:rPr lang="en-US" sz="3467" spc="-40"/>
              <a:t> </a:t>
            </a:r>
            <a:r>
              <a:rPr lang="en-US" sz="3467" spc="-20" err="1"/>
              <a:t>biệt</a:t>
            </a:r>
            <a:endParaRPr lang="en-US" sz="3467" spc="-20"/>
          </a:p>
        </p:txBody>
      </p:sp>
      <p:sp>
        <p:nvSpPr>
          <p:cNvPr id="3" name="object 3"/>
          <p:cNvSpPr txBox="1"/>
          <p:nvPr/>
        </p:nvSpPr>
        <p:spPr>
          <a:xfrm>
            <a:off x="594360" y="1876953"/>
            <a:ext cx="5232400" cy="4352544"/>
          </a:xfrm>
          <a:prstGeom prst="rect">
            <a:avLst/>
          </a:prstGeom>
          <a:noFill/>
          <a:ln>
            <a:noFill/>
          </a:ln>
        </p:spPr>
        <p:txBody>
          <a:bodyPr vert="horz" lIns="0" tIns="16511" rIns="0" bIns="0" rtlCol="0" anchor="t">
            <a:normAutofit fontScale="92500" lnSpcReduction="20000"/>
          </a:bodyPr>
          <a:lstStyle/>
          <a:p>
            <a:pPr marL="368291" indent="-342891">
              <a:lnSpc>
                <a:spcPct val="90000"/>
              </a:lnSpc>
              <a:spcAft>
                <a:spcPts val="800"/>
              </a:spcAft>
              <a:buFont typeface="Arial"/>
              <a:buChar char="•"/>
              <a:tabLst>
                <a:tab pos="368291"/>
              </a:tabLst>
            </a:pPr>
            <a:r>
              <a:rPr lang="en-US" sz="2489" err="1">
                <a:solidFill>
                  <a:schemeClr val="dk1"/>
                </a:solidFill>
              </a:rPr>
              <a:t>Lắp</a:t>
            </a:r>
            <a:r>
              <a:rPr lang="en-US" sz="2489" spc="-20">
                <a:solidFill>
                  <a:schemeClr val="dk1"/>
                </a:solidFill>
              </a:rPr>
              <a:t> </a:t>
            </a:r>
            <a:r>
              <a:rPr lang="en-US" sz="2489" err="1">
                <a:solidFill>
                  <a:schemeClr val="dk1"/>
                </a:solidFill>
              </a:rPr>
              <a:t>đặt</a:t>
            </a:r>
            <a:r>
              <a:rPr lang="en-US" sz="2489" spc="-20">
                <a:solidFill>
                  <a:schemeClr val="dk1"/>
                </a:solidFill>
              </a:rPr>
              <a:t> </a:t>
            </a:r>
            <a:r>
              <a:rPr lang="en-US" sz="2489" err="1">
                <a:solidFill>
                  <a:schemeClr val="dk1"/>
                </a:solidFill>
              </a:rPr>
              <a:t>máy</a:t>
            </a:r>
            <a:r>
              <a:rPr lang="en-US" sz="2489" spc="-20">
                <a:solidFill>
                  <a:schemeClr val="dk1"/>
                </a:solidFill>
              </a:rPr>
              <a:t> </a:t>
            </a:r>
            <a:r>
              <a:rPr lang="en-US" sz="2489" err="1">
                <a:solidFill>
                  <a:schemeClr val="dk1"/>
                </a:solidFill>
              </a:rPr>
              <a:t>thổi</a:t>
            </a:r>
            <a:r>
              <a:rPr lang="en-US" sz="2489" spc="-15">
                <a:solidFill>
                  <a:schemeClr val="dk1"/>
                </a:solidFill>
              </a:rPr>
              <a:t> </a:t>
            </a:r>
            <a:r>
              <a:rPr lang="en-US" sz="2489" err="1">
                <a:solidFill>
                  <a:schemeClr val="dk1"/>
                </a:solidFill>
              </a:rPr>
              <a:t>chạy</a:t>
            </a:r>
            <a:r>
              <a:rPr lang="en-US" sz="2489" spc="-20">
                <a:solidFill>
                  <a:schemeClr val="dk1"/>
                </a:solidFill>
              </a:rPr>
              <a:t> </a:t>
            </a:r>
            <a:r>
              <a:rPr lang="en-US" sz="2489" err="1">
                <a:solidFill>
                  <a:schemeClr val="dk1"/>
                </a:solidFill>
              </a:rPr>
              <a:t>bằng</a:t>
            </a:r>
            <a:r>
              <a:rPr lang="en-US" sz="2489" spc="-20">
                <a:solidFill>
                  <a:schemeClr val="dk1"/>
                </a:solidFill>
              </a:rPr>
              <a:t> điện </a:t>
            </a:r>
            <a:r>
              <a:rPr lang="en-US" sz="2489" err="1">
                <a:solidFill>
                  <a:schemeClr val="dk1"/>
                </a:solidFill>
              </a:rPr>
              <a:t>và</a:t>
            </a:r>
            <a:r>
              <a:rPr lang="en-US" sz="2489" spc="-20">
                <a:solidFill>
                  <a:schemeClr val="dk1"/>
                </a:solidFill>
              </a:rPr>
              <a:t> </a:t>
            </a:r>
            <a:r>
              <a:rPr lang="en-US" sz="2489" err="1">
                <a:solidFill>
                  <a:schemeClr val="dk1"/>
                </a:solidFill>
              </a:rPr>
              <a:t>có</a:t>
            </a:r>
            <a:r>
              <a:rPr lang="en-US" sz="2489" spc="-15">
                <a:solidFill>
                  <a:schemeClr val="dk1"/>
                </a:solidFill>
              </a:rPr>
              <a:t> </a:t>
            </a:r>
            <a:r>
              <a:rPr lang="en-US" sz="2489" err="1">
                <a:solidFill>
                  <a:schemeClr val="dk1"/>
                </a:solidFill>
              </a:rPr>
              <a:t>áp</a:t>
            </a:r>
            <a:r>
              <a:rPr lang="en-US" sz="2489" spc="-15">
                <a:solidFill>
                  <a:schemeClr val="dk1"/>
                </a:solidFill>
              </a:rPr>
              <a:t> </a:t>
            </a:r>
            <a:r>
              <a:rPr lang="en-US" sz="2489" err="1">
                <a:solidFill>
                  <a:schemeClr val="dk1"/>
                </a:solidFill>
              </a:rPr>
              <a:t>suất</a:t>
            </a:r>
            <a:r>
              <a:rPr lang="en-US" sz="2489" spc="-15">
                <a:solidFill>
                  <a:schemeClr val="dk1"/>
                </a:solidFill>
              </a:rPr>
              <a:t> </a:t>
            </a:r>
            <a:r>
              <a:rPr lang="en-US" sz="2489" err="1">
                <a:solidFill>
                  <a:schemeClr val="dk1"/>
                </a:solidFill>
              </a:rPr>
              <a:t>cao,</a:t>
            </a:r>
            <a:r>
              <a:rPr lang="en-US" sz="2489" spc="-15">
                <a:solidFill>
                  <a:schemeClr val="dk1"/>
                </a:solidFill>
              </a:rPr>
              <a:t> </a:t>
            </a:r>
            <a:r>
              <a:rPr lang="en-US" sz="2489" err="1">
                <a:solidFill>
                  <a:schemeClr val="dk1"/>
                </a:solidFill>
              </a:rPr>
              <a:t>kèm</a:t>
            </a:r>
            <a:r>
              <a:rPr lang="en-US" sz="2489" spc="-11">
                <a:solidFill>
                  <a:schemeClr val="dk1"/>
                </a:solidFill>
              </a:rPr>
              <a:t> </a:t>
            </a:r>
            <a:r>
              <a:rPr lang="en-US" sz="2489" err="1">
                <a:solidFill>
                  <a:schemeClr val="dk1"/>
                </a:solidFill>
              </a:rPr>
              <a:t>với</a:t>
            </a:r>
            <a:r>
              <a:rPr lang="en-US" sz="2489" spc="-11">
                <a:solidFill>
                  <a:schemeClr val="dk1"/>
                </a:solidFill>
              </a:rPr>
              <a:t> </a:t>
            </a:r>
            <a:r>
              <a:rPr lang="en-US" sz="2489" spc="-25" err="1">
                <a:solidFill>
                  <a:schemeClr val="dk1"/>
                </a:solidFill>
              </a:rPr>
              <a:t>vòi </a:t>
            </a:r>
            <a:r>
              <a:rPr lang="en-US" sz="2489" err="1">
                <a:solidFill>
                  <a:schemeClr val="dk1"/>
                </a:solidFill>
              </a:rPr>
              <a:t>phun</a:t>
            </a:r>
            <a:r>
              <a:rPr lang="en-US" sz="2489" spc="-20">
                <a:solidFill>
                  <a:schemeClr val="dk1"/>
                </a:solidFill>
              </a:rPr>
              <a:t> </a:t>
            </a:r>
            <a:r>
              <a:rPr lang="en-US" sz="2489" err="1">
                <a:solidFill>
                  <a:schemeClr val="dk1"/>
                </a:solidFill>
              </a:rPr>
              <a:t>có</a:t>
            </a:r>
            <a:r>
              <a:rPr lang="en-US" sz="2489" spc="-15">
                <a:solidFill>
                  <a:schemeClr val="dk1"/>
                </a:solidFill>
              </a:rPr>
              <a:t> </a:t>
            </a:r>
            <a:r>
              <a:rPr lang="en-US" sz="2489" err="1">
                <a:solidFill>
                  <a:schemeClr val="dk1"/>
                </a:solidFill>
              </a:rPr>
              <a:t>thể</a:t>
            </a:r>
            <a:r>
              <a:rPr lang="en-US" sz="2489" spc="-15">
                <a:solidFill>
                  <a:schemeClr val="dk1"/>
                </a:solidFill>
              </a:rPr>
              <a:t> </a:t>
            </a:r>
            <a:r>
              <a:rPr lang="en-US" sz="2489" err="1">
                <a:solidFill>
                  <a:schemeClr val="dk1"/>
                </a:solidFill>
              </a:rPr>
              <a:t>tùy</a:t>
            </a:r>
            <a:r>
              <a:rPr lang="en-US" sz="2489" spc="-15">
                <a:solidFill>
                  <a:schemeClr val="dk1"/>
                </a:solidFill>
              </a:rPr>
              <a:t> </a:t>
            </a:r>
            <a:r>
              <a:rPr lang="en-US" sz="2489" err="1">
                <a:solidFill>
                  <a:schemeClr val="dk1"/>
                </a:solidFill>
              </a:rPr>
              <a:t>chỉnh,</a:t>
            </a:r>
            <a:r>
              <a:rPr lang="en-US" sz="2489" spc="-15">
                <a:solidFill>
                  <a:schemeClr val="dk1"/>
                </a:solidFill>
              </a:rPr>
              <a:t> </a:t>
            </a:r>
            <a:r>
              <a:rPr lang="en-US" sz="2489" err="1">
                <a:solidFill>
                  <a:schemeClr val="dk1"/>
                </a:solidFill>
              </a:rPr>
              <a:t>thay</a:t>
            </a:r>
            <a:r>
              <a:rPr lang="en-US" sz="2489" spc="-15">
                <a:solidFill>
                  <a:schemeClr val="dk1"/>
                </a:solidFill>
              </a:rPr>
              <a:t> </a:t>
            </a:r>
            <a:r>
              <a:rPr lang="en-US" sz="2489" err="1">
                <a:solidFill>
                  <a:schemeClr val="dk1"/>
                </a:solidFill>
              </a:rPr>
              <a:t>vì</a:t>
            </a:r>
            <a:r>
              <a:rPr lang="en-US" sz="2489" spc="-15">
                <a:solidFill>
                  <a:schemeClr val="dk1"/>
                </a:solidFill>
              </a:rPr>
              <a:t> </a:t>
            </a:r>
            <a:r>
              <a:rPr lang="en-US" sz="2489" spc="-35" err="1">
                <a:solidFill>
                  <a:schemeClr val="dk1"/>
                </a:solidFill>
              </a:rPr>
              <a:t>sử </a:t>
            </a:r>
            <a:r>
              <a:rPr lang="en-US" sz="2489" err="1">
                <a:solidFill>
                  <a:schemeClr val="dk1"/>
                </a:solidFill>
              </a:rPr>
              <a:t>dụng</a:t>
            </a:r>
            <a:r>
              <a:rPr lang="en-US" sz="2489" spc="-20">
                <a:solidFill>
                  <a:schemeClr val="dk1"/>
                </a:solidFill>
              </a:rPr>
              <a:t> </a:t>
            </a:r>
            <a:r>
              <a:rPr lang="en-US" sz="2489" err="1">
                <a:solidFill>
                  <a:schemeClr val="dk1"/>
                </a:solidFill>
              </a:rPr>
              <a:t>khí</a:t>
            </a:r>
            <a:r>
              <a:rPr lang="en-US" sz="2489" spc="-15">
                <a:solidFill>
                  <a:schemeClr val="dk1"/>
                </a:solidFill>
              </a:rPr>
              <a:t> </a:t>
            </a:r>
            <a:r>
              <a:rPr lang="en-US" sz="2489" spc="-25" err="1">
                <a:solidFill>
                  <a:schemeClr val="dk1"/>
                </a:solidFill>
              </a:rPr>
              <a:t>nén</a:t>
            </a:r>
            <a:endParaRPr lang="en-US" sz="2489">
              <a:solidFill>
                <a:schemeClr val="dk1"/>
              </a:solidFill>
            </a:endParaRPr>
          </a:p>
          <a:p>
            <a:pPr marL="367656" indent="-342257">
              <a:lnSpc>
                <a:spcPct val="90000"/>
              </a:lnSpc>
              <a:spcAft>
                <a:spcPts val="800"/>
              </a:spcAft>
              <a:buFont typeface="Arial"/>
              <a:buChar char="•"/>
              <a:tabLst>
                <a:tab pos="367656"/>
              </a:tabLst>
            </a:pPr>
            <a:r>
              <a:rPr lang="en-US" sz="2489" err="1">
                <a:solidFill>
                  <a:schemeClr val="dk1"/>
                </a:solidFill>
              </a:rPr>
              <a:t>Ví</a:t>
            </a:r>
            <a:r>
              <a:rPr lang="en-US" sz="2489" spc="-25">
                <a:solidFill>
                  <a:schemeClr val="dk1"/>
                </a:solidFill>
              </a:rPr>
              <a:t> </a:t>
            </a:r>
            <a:r>
              <a:rPr lang="en-US" sz="2489" err="1">
                <a:solidFill>
                  <a:schemeClr val="dk1"/>
                </a:solidFill>
              </a:rPr>
              <a:t>dụ</a:t>
            </a:r>
            <a:r>
              <a:rPr lang="en-US" sz="2489" spc="-15">
                <a:solidFill>
                  <a:schemeClr val="dk1"/>
                </a:solidFill>
              </a:rPr>
              <a:t> </a:t>
            </a:r>
            <a:r>
              <a:rPr lang="en-US" sz="2489" err="1">
                <a:solidFill>
                  <a:schemeClr val="dk1"/>
                </a:solidFill>
              </a:rPr>
              <a:t>tính</a:t>
            </a:r>
            <a:r>
              <a:rPr lang="en-US" sz="2489" spc="-11">
                <a:solidFill>
                  <a:schemeClr val="dk1"/>
                </a:solidFill>
              </a:rPr>
              <a:t> </a:t>
            </a:r>
            <a:r>
              <a:rPr lang="en-US" sz="2489" spc="-20" err="1">
                <a:solidFill>
                  <a:schemeClr val="dk1"/>
                </a:solidFill>
              </a:rPr>
              <a:t>toán:</a:t>
            </a:r>
            <a:endParaRPr lang="en-US" sz="2489">
              <a:solidFill>
                <a:schemeClr val="dk1"/>
              </a:solidFill>
            </a:endParaRPr>
          </a:p>
          <a:p>
            <a:pPr marL="863578" lvl="1" indent="-380990">
              <a:lnSpc>
                <a:spcPct val="90000"/>
              </a:lnSpc>
              <a:spcAft>
                <a:spcPts val="800"/>
              </a:spcAft>
              <a:buFont typeface="Courier New" panose="02070309020205020404" pitchFamily="49" charset="0"/>
              <a:buChar char="o"/>
              <a:tabLst>
                <a:tab pos="768331"/>
              </a:tabLst>
            </a:pPr>
            <a:r>
              <a:rPr lang="en-US" sz="2489">
                <a:solidFill>
                  <a:schemeClr val="dk1"/>
                </a:solidFill>
              </a:rPr>
              <a:t>03</a:t>
            </a:r>
            <a:r>
              <a:rPr lang="en-US" sz="2489" spc="-31">
                <a:solidFill>
                  <a:schemeClr val="dk1"/>
                </a:solidFill>
              </a:rPr>
              <a:t> </a:t>
            </a:r>
            <a:r>
              <a:rPr lang="en-US" sz="2489" err="1">
                <a:solidFill>
                  <a:schemeClr val="dk1"/>
                </a:solidFill>
              </a:rPr>
              <a:t>ống</a:t>
            </a:r>
            <a:r>
              <a:rPr lang="en-US" sz="2489" spc="-25">
                <a:solidFill>
                  <a:schemeClr val="dk1"/>
                </a:solidFill>
              </a:rPr>
              <a:t> </a:t>
            </a:r>
            <a:r>
              <a:rPr lang="en-US" sz="2489" err="1">
                <a:solidFill>
                  <a:schemeClr val="dk1"/>
                </a:solidFill>
              </a:rPr>
              <a:t>có</a:t>
            </a:r>
            <a:r>
              <a:rPr lang="en-US" sz="2489" spc="-31">
                <a:solidFill>
                  <a:schemeClr val="dk1"/>
                </a:solidFill>
              </a:rPr>
              <a:t> </a:t>
            </a:r>
            <a:r>
              <a:rPr lang="en-US" sz="2489" err="1">
                <a:solidFill>
                  <a:schemeClr val="dk1"/>
                </a:solidFill>
              </a:rPr>
              <a:t>đường</a:t>
            </a:r>
            <a:r>
              <a:rPr lang="en-US" sz="2489" spc="-25">
                <a:solidFill>
                  <a:schemeClr val="dk1"/>
                </a:solidFill>
              </a:rPr>
              <a:t> </a:t>
            </a:r>
            <a:r>
              <a:rPr lang="en-US" sz="2489" err="1">
                <a:solidFill>
                  <a:schemeClr val="dk1"/>
                </a:solidFill>
              </a:rPr>
              <a:t>kính</a:t>
            </a:r>
            <a:r>
              <a:rPr lang="en-US" sz="2489" spc="-31">
                <a:solidFill>
                  <a:schemeClr val="dk1"/>
                </a:solidFill>
              </a:rPr>
              <a:t> </a:t>
            </a:r>
            <a:r>
              <a:rPr lang="en-US" sz="2489" err="1">
                <a:solidFill>
                  <a:schemeClr val="dk1"/>
                </a:solidFill>
              </a:rPr>
              <a:t>trong</a:t>
            </a:r>
            <a:r>
              <a:rPr lang="en-US" sz="2489" spc="-25">
                <a:solidFill>
                  <a:schemeClr val="dk1"/>
                </a:solidFill>
              </a:rPr>
              <a:t> </a:t>
            </a:r>
            <a:r>
              <a:rPr lang="en-US" sz="2489" err="1">
                <a:solidFill>
                  <a:schemeClr val="dk1"/>
                </a:solidFill>
              </a:rPr>
              <a:t>là</a:t>
            </a:r>
            <a:r>
              <a:rPr lang="en-US" sz="2489" spc="-31">
                <a:solidFill>
                  <a:schemeClr val="dk1"/>
                </a:solidFill>
              </a:rPr>
              <a:t> </a:t>
            </a:r>
            <a:r>
              <a:rPr lang="en-US" sz="2489" spc="-25">
                <a:solidFill>
                  <a:schemeClr val="dk1"/>
                </a:solidFill>
              </a:rPr>
              <a:t>4mm </a:t>
            </a:r>
            <a:r>
              <a:rPr lang="en-US" sz="2489" err="1">
                <a:solidFill>
                  <a:schemeClr val="dk1"/>
                </a:solidFill>
              </a:rPr>
              <a:t>tại</a:t>
            </a:r>
            <a:r>
              <a:rPr lang="en-US" sz="2489" spc="-25">
                <a:solidFill>
                  <a:schemeClr val="dk1"/>
                </a:solidFill>
              </a:rPr>
              <a:t> </a:t>
            </a:r>
            <a:r>
              <a:rPr lang="en-US" sz="2489" err="1">
                <a:solidFill>
                  <a:schemeClr val="dk1"/>
                </a:solidFill>
              </a:rPr>
              <a:t>mỗi</a:t>
            </a:r>
            <a:r>
              <a:rPr lang="en-US" sz="2489" spc="-25">
                <a:solidFill>
                  <a:schemeClr val="dk1"/>
                </a:solidFill>
              </a:rPr>
              <a:t> </a:t>
            </a:r>
            <a:r>
              <a:rPr lang="en-US" sz="2489" err="1">
                <a:solidFill>
                  <a:schemeClr val="dk1"/>
                </a:solidFill>
              </a:rPr>
              <a:t>khu</a:t>
            </a:r>
            <a:r>
              <a:rPr lang="en-US" sz="2489" spc="-31">
                <a:solidFill>
                  <a:schemeClr val="dk1"/>
                </a:solidFill>
              </a:rPr>
              <a:t> </a:t>
            </a:r>
            <a:r>
              <a:rPr lang="en-US" sz="2489" spc="-25" err="1">
                <a:solidFill>
                  <a:schemeClr val="dk1"/>
                </a:solidFill>
              </a:rPr>
              <a:t>vực</a:t>
            </a:r>
            <a:endParaRPr lang="en-US" sz="2489">
              <a:solidFill>
                <a:schemeClr val="dk1"/>
              </a:solidFill>
            </a:endParaRPr>
          </a:p>
          <a:p>
            <a:pPr marL="863578" lvl="1" indent="-380990">
              <a:lnSpc>
                <a:spcPct val="90000"/>
              </a:lnSpc>
              <a:spcAft>
                <a:spcPts val="800"/>
              </a:spcAft>
              <a:buFont typeface="Courier New" panose="02070309020205020404" pitchFamily="49" charset="0"/>
              <a:buChar char="o"/>
              <a:tabLst>
                <a:tab pos="768331"/>
              </a:tabLst>
            </a:pPr>
            <a:r>
              <a:rPr lang="en-US" sz="2489" err="1">
                <a:solidFill>
                  <a:schemeClr val="dk1"/>
                </a:solidFill>
              </a:rPr>
              <a:t>Lượng</a:t>
            </a:r>
            <a:r>
              <a:rPr lang="en-US" sz="2489" spc="-25">
                <a:solidFill>
                  <a:schemeClr val="dk1"/>
                </a:solidFill>
              </a:rPr>
              <a:t> </a:t>
            </a:r>
            <a:r>
              <a:rPr lang="en-US" sz="2489" err="1">
                <a:solidFill>
                  <a:schemeClr val="dk1"/>
                </a:solidFill>
              </a:rPr>
              <a:t>khí</a:t>
            </a:r>
            <a:r>
              <a:rPr lang="en-US" sz="2489" spc="-25">
                <a:solidFill>
                  <a:schemeClr val="dk1"/>
                </a:solidFill>
              </a:rPr>
              <a:t> </a:t>
            </a:r>
            <a:r>
              <a:rPr lang="en-US" sz="2489" err="1">
                <a:solidFill>
                  <a:schemeClr val="dk1"/>
                </a:solidFill>
              </a:rPr>
              <a:t>tiêu</a:t>
            </a:r>
            <a:r>
              <a:rPr lang="en-US" sz="2489" spc="-20">
                <a:solidFill>
                  <a:schemeClr val="dk1"/>
                </a:solidFill>
              </a:rPr>
              <a:t> </a:t>
            </a:r>
            <a:r>
              <a:rPr lang="en-US" sz="2489" err="1">
                <a:solidFill>
                  <a:schemeClr val="dk1"/>
                </a:solidFill>
              </a:rPr>
              <a:t>thụ</a:t>
            </a:r>
            <a:r>
              <a:rPr lang="en-US" sz="2489" spc="-20">
                <a:solidFill>
                  <a:schemeClr val="dk1"/>
                </a:solidFill>
              </a:rPr>
              <a:t> </a:t>
            </a:r>
            <a:r>
              <a:rPr lang="en-US" sz="2489">
                <a:solidFill>
                  <a:schemeClr val="dk1"/>
                </a:solidFill>
              </a:rPr>
              <a:t>=</a:t>
            </a:r>
            <a:r>
              <a:rPr lang="en-US" sz="2489" spc="-20">
                <a:solidFill>
                  <a:schemeClr val="dk1"/>
                </a:solidFill>
              </a:rPr>
              <a:t> </a:t>
            </a:r>
            <a:r>
              <a:rPr lang="en-US" sz="2489">
                <a:solidFill>
                  <a:schemeClr val="dk1"/>
                </a:solidFill>
              </a:rPr>
              <a:t>94</a:t>
            </a:r>
            <a:r>
              <a:rPr lang="en-US" sz="2489" spc="-25">
                <a:solidFill>
                  <a:schemeClr val="dk1"/>
                </a:solidFill>
              </a:rPr>
              <a:t> </a:t>
            </a:r>
            <a:r>
              <a:rPr lang="en-US" sz="2489" spc="-11">
                <a:solidFill>
                  <a:schemeClr val="dk1"/>
                </a:solidFill>
              </a:rPr>
              <a:t>m</a:t>
            </a:r>
            <a:r>
              <a:rPr lang="en-US" sz="2489" spc="-15" baseline="22222">
                <a:solidFill>
                  <a:schemeClr val="dk1"/>
                </a:solidFill>
              </a:rPr>
              <a:t>3</a:t>
            </a:r>
            <a:r>
              <a:rPr lang="en-US" sz="2489" spc="-11">
                <a:solidFill>
                  <a:schemeClr val="dk1"/>
                </a:solidFill>
              </a:rPr>
              <a:t>/giờ/trạm </a:t>
            </a:r>
            <a:r>
              <a:rPr lang="en-US" sz="2489" err="1">
                <a:solidFill>
                  <a:schemeClr val="dk1"/>
                </a:solidFill>
              </a:rPr>
              <a:t>làm</a:t>
            </a:r>
            <a:r>
              <a:rPr lang="en-US" sz="2489" spc="-35">
                <a:solidFill>
                  <a:schemeClr val="dk1"/>
                </a:solidFill>
              </a:rPr>
              <a:t> </a:t>
            </a:r>
            <a:r>
              <a:rPr lang="en-US" sz="2489" spc="-20" err="1">
                <a:solidFill>
                  <a:schemeClr val="dk1"/>
                </a:solidFill>
              </a:rPr>
              <a:t>việc</a:t>
            </a:r>
            <a:endParaRPr lang="en-US" sz="2489">
              <a:solidFill>
                <a:schemeClr val="dk1"/>
              </a:solidFill>
            </a:endParaRPr>
          </a:p>
          <a:p>
            <a:pPr marL="863578" lvl="1" indent="-380990">
              <a:lnSpc>
                <a:spcPct val="90000"/>
              </a:lnSpc>
              <a:spcAft>
                <a:spcPts val="800"/>
              </a:spcAft>
              <a:buFont typeface="Courier New" panose="02070309020205020404" pitchFamily="49" charset="0"/>
              <a:buChar char="o"/>
              <a:tabLst>
                <a:tab pos="767695"/>
              </a:tabLst>
            </a:pPr>
            <a:r>
              <a:rPr lang="en-US" sz="2489">
                <a:solidFill>
                  <a:schemeClr val="dk1"/>
                </a:solidFill>
              </a:rPr>
              <a:t>Chi</a:t>
            </a:r>
            <a:r>
              <a:rPr lang="en-US" sz="2489" spc="-31">
                <a:solidFill>
                  <a:schemeClr val="dk1"/>
                </a:solidFill>
              </a:rPr>
              <a:t> </a:t>
            </a:r>
            <a:r>
              <a:rPr lang="en-US" sz="2489" err="1">
                <a:solidFill>
                  <a:schemeClr val="dk1"/>
                </a:solidFill>
              </a:rPr>
              <a:t>phí</a:t>
            </a:r>
            <a:r>
              <a:rPr lang="en-US" sz="2489" spc="-40">
                <a:solidFill>
                  <a:schemeClr val="dk1"/>
                </a:solidFill>
              </a:rPr>
              <a:t> </a:t>
            </a:r>
            <a:r>
              <a:rPr lang="en-US" sz="2489" err="1">
                <a:solidFill>
                  <a:schemeClr val="dk1"/>
                </a:solidFill>
              </a:rPr>
              <a:t>tiết</a:t>
            </a:r>
            <a:r>
              <a:rPr lang="en-US" sz="2489" spc="-35">
                <a:solidFill>
                  <a:schemeClr val="dk1"/>
                </a:solidFill>
              </a:rPr>
              <a:t> </a:t>
            </a:r>
            <a:r>
              <a:rPr lang="en-US" sz="2489" err="1">
                <a:solidFill>
                  <a:schemeClr val="dk1"/>
                </a:solidFill>
              </a:rPr>
              <a:t>kiệm</a:t>
            </a:r>
            <a:r>
              <a:rPr lang="en-US" sz="2489" spc="-35">
                <a:solidFill>
                  <a:schemeClr val="dk1"/>
                </a:solidFill>
              </a:rPr>
              <a:t> </a:t>
            </a:r>
            <a:r>
              <a:rPr lang="en-US" sz="2489" err="1">
                <a:solidFill>
                  <a:schemeClr val="dk1"/>
                </a:solidFill>
              </a:rPr>
              <a:t>được/trạm</a:t>
            </a:r>
            <a:r>
              <a:rPr lang="en-US" sz="2489" spc="-31">
                <a:solidFill>
                  <a:schemeClr val="dk1"/>
                </a:solidFill>
              </a:rPr>
              <a:t> </a:t>
            </a:r>
            <a:r>
              <a:rPr lang="en-US" sz="2489" err="1">
                <a:solidFill>
                  <a:schemeClr val="dk1"/>
                </a:solidFill>
              </a:rPr>
              <a:t>làm</a:t>
            </a:r>
            <a:r>
              <a:rPr lang="en-US" sz="2489" spc="-35">
                <a:solidFill>
                  <a:schemeClr val="dk1"/>
                </a:solidFill>
              </a:rPr>
              <a:t> </a:t>
            </a:r>
            <a:r>
              <a:rPr lang="en-US" sz="2489" spc="-20" err="1">
                <a:solidFill>
                  <a:schemeClr val="dk1"/>
                </a:solidFill>
              </a:rPr>
              <a:t>việc </a:t>
            </a:r>
            <a:r>
              <a:rPr lang="en-US" sz="2489">
                <a:solidFill>
                  <a:schemeClr val="dk1"/>
                </a:solidFill>
              </a:rPr>
              <a:t>=</a:t>
            </a:r>
            <a:r>
              <a:rPr lang="en-US" sz="2489" spc="-31">
                <a:solidFill>
                  <a:schemeClr val="dk1"/>
                </a:solidFill>
              </a:rPr>
              <a:t> </a:t>
            </a:r>
            <a:r>
              <a:rPr lang="en-US" sz="2489">
                <a:solidFill>
                  <a:schemeClr val="dk1"/>
                </a:solidFill>
              </a:rPr>
              <a:t>~6.000</a:t>
            </a:r>
            <a:r>
              <a:rPr lang="en-US" sz="2489" spc="-31">
                <a:solidFill>
                  <a:schemeClr val="dk1"/>
                </a:solidFill>
              </a:rPr>
              <a:t> </a:t>
            </a:r>
            <a:r>
              <a:rPr lang="en-US" sz="2489" spc="-11">
                <a:solidFill>
                  <a:schemeClr val="dk1"/>
                </a:solidFill>
              </a:rPr>
              <a:t>USD/năm</a:t>
            </a:r>
            <a:endParaRPr lang="en-US" sz="2489">
              <a:solidFill>
                <a:schemeClr val="dk1"/>
              </a:solidFill>
            </a:endParaRPr>
          </a:p>
          <a:p>
            <a:pPr marL="863578" lvl="1" indent="-380990">
              <a:lnSpc>
                <a:spcPct val="90000"/>
              </a:lnSpc>
              <a:spcAft>
                <a:spcPts val="800"/>
              </a:spcAft>
              <a:buFont typeface="Courier New" panose="02070309020205020404" pitchFamily="49" charset="0"/>
              <a:buChar char="o"/>
              <a:tabLst>
                <a:tab pos="768331"/>
              </a:tabLst>
            </a:pPr>
            <a:r>
              <a:rPr lang="en-US" sz="2489">
                <a:solidFill>
                  <a:schemeClr val="dk1"/>
                </a:solidFill>
              </a:rPr>
              <a:t>Chi</a:t>
            </a:r>
            <a:r>
              <a:rPr lang="en-US" sz="2489" spc="-25">
                <a:solidFill>
                  <a:schemeClr val="dk1"/>
                </a:solidFill>
              </a:rPr>
              <a:t> </a:t>
            </a:r>
            <a:r>
              <a:rPr lang="en-US" sz="2489" err="1">
                <a:solidFill>
                  <a:schemeClr val="dk1"/>
                </a:solidFill>
              </a:rPr>
              <a:t>phí</a:t>
            </a:r>
            <a:r>
              <a:rPr lang="en-US" sz="2489" spc="-35">
                <a:solidFill>
                  <a:schemeClr val="dk1"/>
                </a:solidFill>
              </a:rPr>
              <a:t> </a:t>
            </a:r>
            <a:r>
              <a:rPr lang="en-US" sz="2489" err="1">
                <a:solidFill>
                  <a:schemeClr val="dk1"/>
                </a:solidFill>
              </a:rPr>
              <a:t>cho</a:t>
            </a:r>
            <a:r>
              <a:rPr lang="en-US" sz="2489" spc="-25">
                <a:solidFill>
                  <a:schemeClr val="dk1"/>
                </a:solidFill>
              </a:rPr>
              <a:t> </a:t>
            </a:r>
            <a:r>
              <a:rPr lang="en-US" sz="2489" err="1">
                <a:solidFill>
                  <a:schemeClr val="dk1"/>
                </a:solidFill>
              </a:rPr>
              <a:t>một</a:t>
            </a:r>
            <a:r>
              <a:rPr lang="en-US" sz="2489" spc="-35">
                <a:solidFill>
                  <a:schemeClr val="dk1"/>
                </a:solidFill>
              </a:rPr>
              <a:t> </a:t>
            </a:r>
            <a:r>
              <a:rPr lang="en-US" sz="2489" err="1">
                <a:solidFill>
                  <a:schemeClr val="dk1"/>
                </a:solidFill>
              </a:rPr>
              <a:t>máy</a:t>
            </a:r>
            <a:r>
              <a:rPr lang="en-US" sz="2489" spc="-25">
                <a:solidFill>
                  <a:schemeClr val="dk1"/>
                </a:solidFill>
              </a:rPr>
              <a:t> </a:t>
            </a:r>
            <a:r>
              <a:rPr lang="en-US" sz="2489" err="1">
                <a:solidFill>
                  <a:schemeClr val="dk1"/>
                </a:solidFill>
              </a:rPr>
              <a:t>thổi</a:t>
            </a:r>
            <a:r>
              <a:rPr lang="en-US" sz="2489" spc="-25">
                <a:solidFill>
                  <a:schemeClr val="dk1"/>
                </a:solidFill>
              </a:rPr>
              <a:t> </a:t>
            </a:r>
            <a:r>
              <a:rPr lang="en-US" sz="2489" err="1">
                <a:solidFill>
                  <a:schemeClr val="dk1"/>
                </a:solidFill>
              </a:rPr>
              <a:t>chạy</a:t>
            </a:r>
            <a:r>
              <a:rPr lang="en-US" sz="2489" spc="-25">
                <a:solidFill>
                  <a:schemeClr val="dk1"/>
                </a:solidFill>
              </a:rPr>
              <a:t> </a:t>
            </a:r>
            <a:r>
              <a:rPr lang="en-US" sz="2489" spc="-20" err="1">
                <a:solidFill>
                  <a:schemeClr val="dk1"/>
                </a:solidFill>
              </a:rPr>
              <a:t>bằng </a:t>
            </a:r>
            <a:r>
              <a:rPr lang="en-US" sz="2489" err="1">
                <a:solidFill>
                  <a:schemeClr val="dk1"/>
                </a:solidFill>
              </a:rPr>
              <a:t>điện,</a:t>
            </a:r>
            <a:r>
              <a:rPr lang="en-US" sz="2489" spc="-31">
                <a:solidFill>
                  <a:schemeClr val="dk1"/>
                </a:solidFill>
              </a:rPr>
              <a:t> </a:t>
            </a:r>
            <a:r>
              <a:rPr lang="en-US" sz="2489" err="1">
                <a:solidFill>
                  <a:schemeClr val="dk1"/>
                </a:solidFill>
              </a:rPr>
              <a:t>có</a:t>
            </a:r>
            <a:r>
              <a:rPr lang="en-US" sz="2489" spc="-20">
                <a:solidFill>
                  <a:schemeClr val="dk1"/>
                </a:solidFill>
              </a:rPr>
              <a:t> </a:t>
            </a:r>
            <a:r>
              <a:rPr lang="en-US" sz="2489" err="1">
                <a:solidFill>
                  <a:schemeClr val="dk1"/>
                </a:solidFill>
              </a:rPr>
              <a:t>áp</a:t>
            </a:r>
            <a:r>
              <a:rPr lang="en-US" sz="2489" spc="-20">
                <a:solidFill>
                  <a:schemeClr val="dk1"/>
                </a:solidFill>
              </a:rPr>
              <a:t> </a:t>
            </a:r>
            <a:r>
              <a:rPr lang="en-US" sz="2489" err="1">
                <a:solidFill>
                  <a:schemeClr val="dk1"/>
                </a:solidFill>
              </a:rPr>
              <a:t>suất</a:t>
            </a:r>
            <a:r>
              <a:rPr lang="en-US" sz="2489" spc="360">
                <a:solidFill>
                  <a:schemeClr val="dk1"/>
                </a:solidFill>
              </a:rPr>
              <a:t> </a:t>
            </a:r>
            <a:r>
              <a:rPr lang="en-US" sz="2489" err="1">
                <a:solidFill>
                  <a:schemeClr val="dk1"/>
                </a:solidFill>
              </a:rPr>
              <a:t>cao</a:t>
            </a:r>
            <a:r>
              <a:rPr lang="en-US" sz="2489" spc="-20">
                <a:solidFill>
                  <a:schemeClr val="dk1"/>
                </a:solidFill>
              </a:rPr>
              <a:t> </a:t>
            </a:r>
            <a:r>
              <a:rPr lang="en-US" sz="2489">
                <a:solidFill>
                  <a:schemeClr val="dk1"/>
                </a:solidFill>
              </a:rPr>
              <a:t>=</a:t>
            </a:r>
            <a:r>
              <a:rPr lang="en-US" sz="2489" spc="-25">
                <a:solidFill>
                  <a:schemeClr val="dk1"/>
                </a:solidFill>
              </a:rPr>
              <a:t> </a:t>
            </a:r>
            <a:r>
              <a:rPr lang="en-US" sz="2489">
                <a:solidFill>
                  <a:schemeClr val="dk1"/>
                </a:solidFill>
              </a:rPr>
              <a:t>500</a:t>
            </a:r>
            <a:r>
              <a:rPr lang="en-US" sz="2489" spc="-20">
                <a:solidFill>
                  <a:schemeClr val="dk1"/>
                </a:solidFill>
              </a:rPr>
              <a:t> </a:t>
            </a:r>
            <a:r>
              <a:rPr lang="en-US" sz="2489" spc="-25">
                <a:solidFill>
                  <a:schemeClr val="dk1"/>
                </a:solidFill>
              </a:rPr>
              <a:t>USD</a:t>
            </a:r>
            <a:endParaRPr lang="en-US" sz="2489">
              <a:solidFill>
                <a:schemeClr val="dk1"/>
              </a:solidFill>
            </a:endParaRPr>
          </a:p>
          <a:p>
            <a:pPr marL="863578" lvl="1" indent="-380990">
              <a:lnSpc>
                <a:spcPct val="90000"/>
              </a:lnSpc>
              <a:spcAft>
                <a:spcPts val="800"/>
              </a:spcAft>
              <a:buFont typeface="Courier New" panose="02070309020205020404" pitchFamily="49" charset="0"/>
              <a:buChar char="o"/>
              <a:tabLst>
                <a:tab pos="767695"/>
              </a:tabLst>
            </a:pPr>
            <a:r>
              <a:rPr lang="en-US" sz="2489">
                <a:solidFill>
                  <a:schemeClr val="dk1"/>
                </a:solidFill>
              </a:rPr>
              <a:t>Hoàn</a:t>
            </a:r>
            <a:r>
              <a:rPr lang="en-US" sz="2489" spc="-31">
                <a:solidFill>
                  <a:schemeClr val="dk1"/>
                </a:solidFill>
              </a:rPr>
              <a:t> </a:t>
            </a:r>
            <a:r>
              <a:rPr lang="en-US" sz="2489" err="1">
                <a:solidFill>
                  <a:schemeClr val="dk1"/>
                </a:solidFill>
              </a:rPr>
              <a:t>vốn</a:t>
            </a:r>
            <a:r>
              <a:rPr lang="en-US" sz="2489" spc="-25">
                <a:solidFill>
                  <a:schemeClr val="dk1"/>
                </a:solidFill>
              </a:rPr>
              <a:t> </a:t>
            </a:r>
            <a:r>
              <a:rPr lang="en-US" sz="2489">
                <a:solidFill>
                  <a:schemeClr val="dk1"/>
                </a:solidFill>
              </a:rPr>
              <a:t>=</a:t>
            </a:r>
            <a:r>
              <a:rPr lang="en-US" sz="2489" spc="-31">
                <a:solidFill>
                  <a:schemeClr val="dk1"/>
                </a:solidFill>
              </a:rPr>
              <a:t> </a:t>
            </a:r>
            <a:r>
              <a:rPr lang="en-US" sz="2489" err="1">
                <a:solidFill>
                  <a:schemeClr val="dk1"/>
                </a:solidFill>
              </a:rPr>
              <a:t>ngay</a:t>
            </a:r>
            <a:r>
              <a:rPr lang="en-US" sz="2489" spc="-25">
                <a:solidFill>
                  <a:schemeClr val="dk1"/>
                </a:solidFill>
              </a:rPr>
              <a:t> </a:t>
            </a:r>
            <a:r>
              <a:rPr lang="en-US" sz="2489" err="1">
                <a:solidFill>
                  <a:schemeClr val="dk1"/>
                </a:solidFill>
              </a:rPr>
              <a:t>lập</a:t>
            </a:r>
            <a:r>
              <a:rPr lang="en-US" sz="2489" spc="-31">
                <a:solidFill>
                  <a:schemeClr val="dk1"/>
                </a:solidFill>
              </a:rPr>
              <a:t> </a:t>
            </a:r>
            <a:r>
              <a:rPr lang="en-US" sz="2489" spc="-25" err="1">
                <a:solidFill>
                  <a:schemeClr val="dk1"/>
                </a:solidFill>
              </a:rPr>
              <a:t>tức</a:t>
            </a:r>
            <a:endParaRPr lang="en-US" sz="2489">
              <a:solidFill>
                <a:schemeClr val="dk1"/>
              </a:solidFill>
            </a:endParaRPr>
          </a:p>
        </p:txBody>
      </p:sp>
      <p:pic>
        <p:nvPicPr>
          <p:cNvPr id="4" name="object 4"/>
          <p:cNvPicPr/>
          <p:nvPr/>
        </p:nvPicPr>
        <p:blipFill>
          <a:blip r:embed="rId2"/>
          <a:srcRect t="27547" b="29821"/>
          <a:stretch>
            <a:fillRect/>
          </a:stretch>
        </p:blipFill>
        <p:spPr>
          <a:xfrm>
            <a:off x="6334760" y="1876953"/>
            <a:ext cx="5232400" cy="4352544"/>
          </a:xfrm>
          <a:prstGeom prst="rect">
            <a:avLst/>
          </a:prstGeom>
          <a:noFill/>
          <a:ln>
            <a:noFill/>
          </a:ln>
        </p:spPr>
      </p:pic>
    </p:spTree>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0770DE29-E6C8-4E41-97B9-BC87B7D71814}"/>
              </a:ext>
            </a:extLst>
          </p:cNvPr>
          <p:cNvSpPr>
            <a:spLocks noGrp="1"/>
          </p:cNvSpPr>
          <p:nvPr>
            <p:ph type="title"/>
          </p:nvPr>
        </p:nvSpPr>
        <p:spPr>
          <a:xfrm>
            <a:off x="968757" y="1084607"/>
            <a:ext cx="6230319" cy="1285107"/>
          </a:xfrm>
        </p:spPr>
        <p:txBody>
          <a:bodyPr anchor="t">
            <a:normAutofit/>
          </a:bodyPr>
          <a:lstStyle/>
          <a:p>
            <a:r>
              <a:rPr lang="vi-VN" sz="3600"/>
              <a:t>Bảo trì Bảo dưỡng</a:t>
            </a:r>
            <a:r>
              <a:rPr lang="en-US" sz="3600"/>
              <a:t> ngăn ngừa</a:t>
            </a:r>
            <a:endParaRPr lang="vi-VN" sz="3600"/>
          </a:p>
        </p:txBody>
      </p:sp>
      <p:sp>
        <p:nvSpPr>
          <p:cNvPr id="3" name="Content Placeholder 2">
            <a:extLst>
              <a:ext uri="{FF2B5EF4-FFF2-40B4-BE49-F238E27FC236}">
                <a16:creationId xmlns:a16="http://schemas.microsoft.com/office/drawing/2014/main" id="{3CEB86D4-7A57-4C1A-A5AB-702909D0BB11}"/>
              </a:ext>
            </a:extLst>
          </p:cNvPr>
          <p:cNvSpPr>
            <a:spLocks noGrp="1"/>
          </p:cNvSpPr>
          <p:nvPr>
            <p:ph type="body" idx="1"/>
          </p:nvPr>
        </p:nvSpPr>
        <p:spPr>
          <a:xfrm>
            <a:off x="167642" y="2249993"/>
            <a:ext cx="7714228" cy="4015846"/>
          </a:xfrm>
          <a:prstGeom prst="rect">
            <a:avLst/>
          </a:prstGeom>
        </p:spPr>
        <p:txBody>
          <a:bodyPr>
            <a:noAutofit/>
          </a:bodyPr>
          <a:lstStyle/>
          <a:p>
            <a:pPr marL="139700" indent="0">
              <a:spcAft>
                <a:spcPts val="600"/>
              </a:spcAft>
              <a:buNone/>
            </a:pPr>
            <a:r>
              <a:rPr lang="vi-VN" sz="1600"/>
              <a:t>Đây là một hành động được thực hiện theo thời gian hoặc dựa trên lịch trình máy chạy, phát hiện hoặc loại bỏ sự xuống cấp của một </a:t>
            </a:r>
            <a:r>
              <a:rPr lang="en-US" sz="1600"/>
              <a:t>thiết bị </a:t>
            </a:r>
            <a:r>
              <a:rPr lang="vi-VN" sz="1600"/>
              <a:t>hoặc hệ thống với mục đích duy trì hoặc kéo dài thời gian sử dụng hữu ích của nó lên mức chấp nhận được.</a:t>
            </a:r>
          </a:p>
          <a:p>
            <a:pPr>
              <a:spcAft>
                <a:spcPts val="600"/>
              </a:spcAft>
            </a:pPr>
            <a:r>
              <a:rPr lang="vi-VN" sz="1600" b="1"/>
              <a:t>Ưu điểm</a:t>
            </a:r>
            <a:r>
              <a:rPr lang="en-US" sz="1600" b="1"/>
              <a:t>: </a:t>
            </a:r>
          </a:p>
          <a:p>
            <a:pPr marL="228594" indent="-228594">
              <a:spcAft>
                <a:spcPts val="600"/>
              </a:spcAft>
              <a:buFont typeface="Arial" panose="020b0604020202020204" pitchFamily="34" charset="0"/>
              <a:buChar char="•"/>
            </a:pPr>
            <a:r>
              <a:rPr lang="en-US" sz="1600"/>
              <a:t>Tăng vòng đời thiết bị.</a:t>
            </a:r>
          </a:p>
          <a:p>
            <a:pPr marL="228594" indent="-228594">
              <a:spcAft>
                <a:spcPts val="600"/>
              </a:spcAft>
              <a:buFont typeface="Arial" panose="020b0604020202020204" pitchFamily="34" charset="0"/>
              <a:buChar char="•"/>
            </a:pPr>
            <a:r>
              <a:rPr lang="en-US" sz="1600"/>
              <a:t>Linh hoạt trong việc điều chỉnh chu kỳ bảo trì.</a:t>
            </a:r>
          </a:p>
          <a:p>
            <a:pPr marL="228594" indent="-228594">
              <a:spcAft>
                <a:spcPts val="600"/>
              </a:spcAft>
              <a:buFont typeface="Arial" panose="020b0604020202020204" pitchFamily="34" charset="0"/>
              <a:buChar char="•"/>
            </a:pPr>
            <a:r>
              <a:rPr lang="vi-VN" sz="1600"/>
              <a:t>Giảm </a:t>
            </a:r>
            <a:r>
              <a:rPr lang="en-US" sz="1600"/>
              <a:t> lỗi của </a:t>
            </a:r>
            <a:r>
              <a:rPr lang="vi-VN" sz="1600"/>
              <a:t>thiết bị hoặc </a:t>
            </a:r>
            <a:r>
              <a:rPr lang="en-US" sz="1600"/>
              <a:t>quy</a:t>
            </a:r>
            <a:r>
              <a:rPr lang="vi-VN" sz="1600"/>
              <a:t> trình và ước tính tiết kiệm chi phí từ 12% đến 18% so với chương trình bảo trì </a:t>
            </a:r>
            <a:r>
              <a:rPr lang="en-US" sz="1600"/>
              <a:t>khắc phục</a:t>
            </a:r>
            <a:r>
              <a:rPr lang="vi-VN" sz="1600"/>
              <a:t>.</a:t>
            </a:r>
            <a:endParaRPr lang="en-US" sz="1600"/>
          </a:p>
          <a:p>
            <a:pPr>
              <a:spcAft>
                <a:spcPts val="600"/>
              </a:spcAft>
            </a:pPr>
            <a:r>
              <a:rPr lang="en-US" sz="1600" b="1"/>
              <a:t>Khuyết điểm: </a:t>
            </a:r>
          </a:p>
          <a:p>
            <a:pPr marL="228594" indent="-228594">
              <a:spcAft>
                <a:spcPts val="600"/>
              </a:spcAft>
              <a:buFont typeface="Arial" panose="020b0604020202020204" pitchFamily="34" charset="0"/>
              <a:buChar char="•"/>
            </a:pPr>
            <a:r>
              <a:rPr lang="en-US" sz="1600"/>
              <a:t>Cần nhân công có chuyên môn.</a:t>
            </a:r>
          </a:p>
          <a:p>
            <a:pPr marL="228594" indent="-228594">
              <a:spcAft>
                <a:spcPts val="600"/>
              </a:spcAft>
              <a:buFont typeface="Arial" panose="020b0604020202020204" pitchFamily="34" charset="0"/>
              <a:buChar char="•"/>
            </a:pPr>
            <a:r>
              <a:rPr lang="en-US" sz="1600"/>
              <a:t>Tăng thêm một số hoạt động bảo trì không cần thiết.</a:t>
            </a:r>
          </a:p>
          <a:p>
            <a:pPr marL="228594" indent="-228594">
              <a:spcAft>
                <a:spcPts val="600"/>
              </a:spcAft>
              <a:buFont typeface="Arial" panose="020b0604020202020204" pitchFamily="34" charset="0"/>
              <a:buChar char="•"/>
            </a:pPr>
            <a:r>
              <a:rPr lang="en-US" sz="1600"/>
              <a:t>Có khả năng gây thiệt hại ngẫu nhiên cho các thiết bị nếu tiến hành bảo trì không cần thiết.</a:t>
            </a:r>
          </a:p>
        </p:txBody>
      </p:sp>
      <p:sp>
        <p:nvSpPr>
          <p:cNvPr id="4" name="Slide Number Placeholder 3">
            <a:extLst>
              <a:ext uri="{FF2B5EF4-FFF2-40B4-BE49-F238E27FC236}">
                <a16:creationId xmlns:a16="http://schemas.microsoft.com/office/drawing/2014/main" id="{4AAD794D-E93D-4ED2-A696-7838B1852479}"/>
              </a:ext>
            </a:extLst>
          </p:cNvPr>
          <p:cNvSpPr>
            <a:spLocks noGrp="1"/>
          </p:cNvSpPr>
          <p:nvPr>
            <p:ph type="sldNum" sz="quarter" idx="12"/>
          </p:nvPr>
        </p:nvSpPr>
        <p:spPr>
          <a:xfrm>
            <a:off x="9448800" y="8475663"/>
            <a:ext cx="2743200" cy="485775"/>
          </a:xfrm>
          <a:prstGeom prst="rect">
            <a:avLst/>
          </a:prstGeom>
        </p:spPr>
        <p:txBody>
          <a:bodyPr vert="horz" lIns="121920" tIns="60960" rIns="121920" bIns="60960" rtlCol="0" anchor="ctr"/>
          <a:lstStyle>
            <a:defPPr>
              <a:defRPr lang="en-US"/>
            </a:defPPr>
            <a:lvl1pPr marL="0" algn="r" defTabSz="609585" rtl="0" eaLnBrk="1" latinLnBrk="0" hangingPunct="1">
              <a:defRPr sz="1600" kern="1200">
                <a:solidFill>
                  <a:schemeClr val="tx1">
                    <a:tint val="75000"/>
                  </a:schemeClr>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spcAft>
                <a:spcPts val="800"/>
              </a:spcAft>
            </a:pPr>
            <a:fld id="{A2FD7E86-2FB4-4D01-945C-E4CD709E1ADD}" type="slidenum">
              <a:rPr lang="vi-VN" smtClean="0"/>
              <a:pPr>
                <a:spcAft>
                  <a:spcPts val="800"/>
                </a:spcAft>
              </a:pPr>
              <a:t>46</a:t>
            </a:fld>
            <a:endParaRPr lang="vi-VN"/>
          </a:p>
        </p:txBody>
      </p:sp>
      <p:pic>
        <p:nvPicPr>
          <p:cNvPr id="7" name="Picture 6" descr="A person working on a machine&#10;&#10;AI-generated content may be incorrect.">
            <a:extLst>
              <a:ext uri="{FF2B5EF4-FFF2-40B4-BE49-F238E27FC236}">
                <a16:creationId xmlns:a16="http://schemas.microsoft.com/office/drawing/2014/main" id="{6C698024-DA16-4EC0-8127-37F72753521D}"/>
              </a:ext>
            </a:extLst>
          </p:cNvPr>
          <p:cNvPicPr>
            <a:picLocks noChangeAspect="1"/>
          </p:cNvPicPr>
          <p:nvPr/>
        </p:nvPicPr>
        <p:blipFill>
          <a:blip r:embed="rId2">
            <a:extLst>
              <a:ext uri="{28A0092B-C50C-407E-A947-70E740481C1C}">
                <a14:useLocalDpi xmlns:a14="http://schemas.microsoft.com/office/drawing/2010/main"/>
              </a:ext>
            </a:extLst>
          </a:blip>
          <a:srcRect t="16566" b="21685"/>
          <a:stretch>
            <a:fillRect/>
          </a:stretch>
        </p:blipFill>
        <p:spPr>
          <a:xfrm>
            <a:off x="7881869" y="882741"/>
            <a:ext cx="3572979" cy="2246825"/>
          </a:xfrm>
          <a:prstGeom prst="rect">
            <a:avLst/>
          </a:prstGeom>
        </p:spPr>
      </p:pic>
      <p:pic>
        <p:nvPicPr>
          <p:cNvPr id="10" name="Picture 9" descr="A puzzle with text on it&#10;&#10;AI-generated content may be incorrect.">
            <a:extLst>
              <a:ext uri="{FF2B5EF4-FFF2-40B4-BE49-F238E27FC236}">
                <a16:creationId xmlns:a16="http://schemas.microsoft.com/office/drawing/2014/main" id="{E8E04CF3-B47F-49AC-B034-011B8FBADE1E}"/>
              </a:ext>
            </a:extLst>
          </p:cNvPr>
          <p:cNvPicPr>
            <a:picLocks noChangeAspect="1"/>
          </p:cNvPicPr>
          <p:nvPr/>
        </p:nvPicPr>
        <p:blipFill>
          <a:blip r:embed="rId3">
            <a:extLst>
              <a:ext uri="{28A0092B-C50C-407E-A947-70E740481C1C}">
                <a14:useLocalDpi xmlns:a14="http://schemas.microsoft.com/office/drawing/2010/main"/>
              </a:ext>
            </a:extLst>
          </a:blip>
          <a:srcRect t="9658" r="-5" b="11404"/>
          <a:stretch>
            <a:fillRect/>
          </a:stretch>
        </p:blipFill>
        <p:spPr>
          <a:xfrm>
            <a:off x="7881869" y="3429001"/>
            <a:ext cx="3572979" cy="2246825"/>
          </a:xfrm>
          <a:prstGeom prst="rect">
            <a:avLst/>
          </a:prstGeom>
        </p:spPr>
      </p:pic>
    </p:spTree>
    <p:extLst>
      <p:ext uri="{BB962C8B-B14F-4D97-AF65-F5344CB8AC3E}">
        <p14:creationId xmlns:p14="http://schemas.microsoft.com/office/powerpoint/2010/main" val="986556366"/>
      </p:ext>
    </p:extLst>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838200" y="822325"/>
            <a:ext cx="10515600" cy="1325563"/>
          </a:xfrm>
        </p:spPr>
        <p:txBody>
          <a:bodyPr anchor="ctr">
            <a:normAutofit/>
          </a:bodyPr>
          <a:lstStyle/>
          <a:p>
            <a:r>
              <a:rPr lang="en-US" sz="4267">
                <a:latin typeface="Arial" panose="020b0604020202020204" pitchFamily="34" charset="0"/>
                <a:cs typeface="Arial" panose="020b0604020202020204" pitchFamily="34" charset="0"/>
              </a:rPr>
              <a:t>Ngành may</a:t>
            </a:r>
          </a:p>
        </p:txBody>
      </p:sp>
      <p:pic>
        <p:nvPicPr>
          <p:cNvPr id="5" name="Picture 4"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a:fillRect/>
          </a:stretch>
        </p:blipFill>
        <p:spPr>
          <a:xfrm>
            <a:off x="838200" y="1944688"/>
            <a:ext cx="5003800" cy="4352544"/>
          </a:xfrm>
          <a:prstGeom prst="rect">
            <a:avLst/>
          </a:prstGeom>
          <a:noFill/>
        </p:spPr>
      </p:pic>
      <p:pic>
        <p:nvPicPr>
          <p:cNvPr id="4" name="Picture 3"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a:fillRect/>
          </a:stretch>
        </p:blipFill>
        <p:spPr>
          <a:xfrm>
            <a:off x="6350000" y="1944688"/>
            <a:ext cx="5003800" cy="4352544"/>
          </a:xfrm>
          <a:prstGeom prst="rect">
            <a:avLst/>
          </a:prstGeom>
          <a:noFill/>
        </p:spPr>
      </p:pic>
    </p:spTree>
    <p:extLst>
      <p:ext uri="{BB962C8B-B14F-4D97-AF65-F5344CB8AC3E}">
        <p14:creationId xmlns:p14="http://schemas.microsoft.com/office/powerpoint/2010/main" val="3643803102"/>
      </p:ext>
    </p:extLst>
  </p:cSld>
  <p:clrMapOvr>
    <a:masterClrMapping/>
  </p:clrMapOvr>
  <p:transition/>
  <p:timing/>
</p:sld>
</file>

<file path=ppt/slides/slide4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3" name="Pladsholder til indhold 2"/>
          <p:cNvSpPr>
            <a:spLocks noGrp="1"/>
          </p:cNvSpPr>
          <p:nvPr>
            <p:ph type="body" idx="1"/>
          </p:nvPr>
        </p:nvSpPr>
        <p:spPr>
          <a:xfrm>
            <a:off x="624840" y="2410693"/>
            <a:ext cx="6046035" cy="4038800"/>
          </a:xfrm>
          <a:prstGeom prst="rect">
            <a:avLst/>
          </a:prstGeom>
        </p:spPr>
        <p:txBody>
          <a:bodyPr>
            <a:normAutofit/>
          </a:bodyPr>
          <a:lstStyle/>
          <a:p>
            <a:pPr marL="114297" indent="0">
              <a:buNone/>
            </a:pPr>
            <a:r>
              <a:rPr lang="en-US" sz="1600">
                <a:solidFill>
                  <a:schemeClr val="tx1"/>
                </a:solidFill>
              </a:rPr>
              <a:t>Ưu điểm:</a:t>
            </a:r>
          </a:p>
          <a:p>
            <a:pPr marL="342891" indent="-228594">
              <a:buFont typeface="Arial" panose="020b0604020202020204" pitchFamily="34" charset="0"/>
              <a:buChar char="•"/>
            </a:pPr>
            <a:r>
              <a:rPr lang="vi-VN" sz="1600">
                <a:solidFill>
                  <a:schemeClr val="tx1"/>
                </a:solidFill>
              </a:rPr>
              <a:t>Không thất thoát năng lượng </a:t>
            </a:r>
            <a:endParaRPr lang="en-US" sz="1600">
              <a:solidFill>
                <a:schemeClr val="tx1"/>
              </a:solidFill>
            </a:endParaRPr>
          </a:p>
          <a:p>
            <a:pPr marL="342891" indent="-228594">
              <a:buFont typeface="Arial" panose="020b0604020202020204" pitchFamily="34" charset="0"/>
              <a:buChar char="•"/>
            </a:pPr>
            <a:r>
              <a:rPr lang="vi-VN" sz="1600">
                <a:solidFill>
                  <a:schemeClr val="tx1"/>
                </a:solidFill>
              </a:rPr>
              <a:t>Động cơ chạy không rung và tiếng ồn nhỏ</a:t>
            </a:r>
            <a:endParaRPr lang="en-US" sz="1600">
              <a:solidFill>
                <a:schemeClr val="tx1"/>
              </a:solidFill>
            </a:endParaRPr>
          </a:p>
          <a:p>
            <a:pPr marL="342891" indent="-228594">
              <a:buFont typeface="Arial" panose="020b0604020202020204" pitchFamily="34" charset="0"/>
              <a:buChar char="•"/>
            </a:pPr>
            <a:r>
              <a:rPr lang="vi-VN" sz="1600">
                <a:solidFill>
                  <a:schemeClr val="tx1"/>
                </a:solidFill>
              </a:rPr>
              <a:t>Kiểm soát tốc độ tốt hơn</a:t>
            </a:r>
            <a:endParaRPr lang="en-US" sz="1600">
              <a:solidFill>
                <a:schemeClr val="tx1"/>
              </a:solidFill>
            </a:endParaRPr>
          </a:p>
          <a:p>
            <a:pPr marL="114297" indent="0">
              <a:buNone/>
            </a:pPr>
            <a:endParaRPr lang="en-US" sz="1600">
              <a:solidFill>
                <a:schemeClr val="tx1"/>
              </a:solidFill>
            </a:endParaRPr>
          </a:p>
          <a:p>
            <a:pPr marL="114297" indent="0">
              <a:buNone/>
            </a:pPr>
            <a:r>
              <a:rPr lang="en-US" sz="1600">
                <a:solidFill>
                  <a:schemeClr val="tx1"/>
                </a:solidFill>
              </a:rPr>
              <a:t>Hiệu quả năng lượng:</a:t>
            </a:r>
          </a:p>
          <a:p>
            <a:pPr marL="342891" indent="-228594">
              <a:buFont typeface="Arial" panose="020b0604020202020204" pitchFamily="34" charset="0"/>
              <a:buChar char="•"/>
            </a:pPr>
            <a:r>
              <a:rPr lang="vi-VN" sz="1600">
                <a:solidFill>
                  <a:schemeClr val="tx1"/>
                </a:solidFill>
              </a:rPr>
              <a:t>Sử dụng động cơ servo cho máy may có thể giúp tiết kiệm 60 – 80% điện năng tiêu thụ cho máy may. </a:t>
            </a:r>
          </a:p>
          <a:p>
            <a:pPr marL="342891" indent="-228594">
              <a:buFont typeface="Arial" panose="020b0604020202020204" pitchFamily="34" charset="0"/>
              <a:buChar char="•"/>
            </a:pPr>
            <a:r>
              <a:rPr lang="vi-VN" sz="1600">
                <a:solidFill>
                  <a:schemeClr val="tx1"/>
                </a:solidFill>
              </a:rPr>
              <a:t>Chi phí đầu tư trung bình từ 1,8 triệu – 3 triệu VNĐ/ 1 động cơ. </a:t>
            </a:r>
            <a:endParaRPr lang="en-US" sz="1600">
              <a:solidFill>
                <a:schemeClr val="tx1"/>
              </a:solidFill>
            </a:endParaRPr>
          </a:p>
          <a:p>
            <a:pPr marL="342891" indent="-228594">
              <a:buFont typeface="Arial" panose="020b0604020202020204" pitchFamily="34" charset="0"/>
              <a:buChar char="•"/>
            </a:pPr>
            <a:r>
              <a:rPr lang="vi-VN" sz="1600">
                <a:solidFill>
                  <a:schemeClr val="tx1"/>
                </a:solidFill>
              </a:rPr>
              <a:t>Do giá điện tại Việt Nam hiện vẫn còn thấp, giải pháp thường có thời gian thu hồi vốn từ 3 – 5 năm</a:t>
            </a:r>
          </a:p>
          <a:p>
            <a:pPr marL="342891" indent="-228594">
              <a:buFont typeface="Arial" panose="020b0604020202020204" pitchFamily="34" charset="0"/>
              <a:buChar char="•"/>
            </a:pPr>
            <a:r>
              <a:rPr lang="vi-VN" sz="1600">
                <a:solidFill>
                  <a:schemeClr val="tx1"/>
                </a:solidFill>
              </a:rPr>
              <a:t>Nhiều trường hợp cho thấy ngoài tiết kiệm điện, động cơ servo còn giúp tăng sản lượng do có tốc độ cao hơn</a:t>
            </a:r>
            <a:endParaRPr lang="en-US" sz="1600">
              <a:solidFill>
                <a:schemeClr val="tx1"/>
              </a:solidFill>
            </a:endParaRPr>
          </a:p>
        </p:txBody>
      </p:sp>
      <p:sp>
        <p:nvSpPr>
          <p:cNvPr id="4" name="Rectangle 2"/>
          <p:cNvSpPr>
            <a:spLocks noChangeArrowheads="1"/>
          </p:cNvSpPr>
          <p:nvPr/>
        </p:nvSpPr>
        <p:spPr bwMode="auto">
          <a:xfrm>
            <a:off x="1539241" y="592873"/>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7" name="Rectangle 4"/>
          <p:cNvSpPr>
            <a:spLocks noChangeArrowheads="1"/>
          </p:cNvSpPr>
          <p:nvPr/>
        </p:nvSpPr>
        <p:spPr bwMode="auto">
          <a:xfrm>
            <a:off x="1539241" y="592873"/>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6" name="Rectangle 2"/>
          <p:cNvSpPr>
            <a:spLocks noChangeArrowheads="1"/>
          </p:cNvSpPr>
          <p:nvPr/>
        </p:nvSpPr>
        <p:spPr bwMode="auto">
          <a:xfrm>
            <a:off x="1539241" y="592873"/>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10" name="Rectangle 2"/>
          <p:cNvSpPr>
            <a:spLocks noChangeArrowheads="1"/>
          </p:cNvSpPr>
          <p:nvPr/>
        </p:nvSpPr>
        <p:spPr bwMode="auto">
          <a:xfrm>
            <a:off x="1539241" y="592873"/>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8" name="Rectangle 2"/>
          <p:cNvSpPr>
            <a:spLocks noChangeArrowheads="1"/>
          </p:cNvSpPr>
          <p:nvPr/>
        </p:nvSpPr>
        <p:spPr bwMode="auto">
          <a:xfrm>
            <a:off x="1539241" y="592873"/>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12" name="Rectangle 2"/>
          <p:cNvSpPr>
            <a:spLocks noChangeArrowheads="1"/>
          </p:cNvSpPr>
          <p:nvPr/>
        </p:nvSpPr>
        <p:spPr bwMode="auto">
          <a:xfrm>
            <a:off x="1539241" y="592873"/>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13" name="Titel 1">
            <a:extLst>
              <a:ext uri="{FF2B5EF4-FFF2-40B4-BE49-F238E27FC236}">
                <a16:creationId xmlns:a16="http://schemas.microsoft.com/office/drawing/2014/main" id="{EB5887A4-949C-45AC-846C-5EB94B264108}"/>
              </a:ext>
            </a:extLst>
          </p:cNvPr>
          <p:cNvSpPr txBox="1"/>
          <p:nvPr/>
        </p:nvSpPr>
        <p:spPr>
          <a:xfrm>
            <a:off x="624840" y="1807097"/>
            <a:ext cx="10972800" cy="495200"/>
          </a:xfrm>
          <a:prstGeom prst="rect">
            <a:avLst/>
          </a:prstGeom>
          <a:noFill/>
          <a:ln>
            <a:noFill/>
          </a:ln>
        </p:spPr>
        <p:txBody>
          <a:bodyPr spcFirstLastPara="1" wrap="square" lIns="121900" tIns="121900" rIns="121900" bIns="121900" anchor="ctr" anchorCtr="0">
            <a:normAutofit fontScale="52500" lnSpcReduction="20000"/>
          </a:bodyPr>
          <a:lstStyle>
            <a:defPPr marR="0" lvl="0" algn="l" rtl="0">
              <a:lnSpc>
                <a:spcPct val="100000"/>
              </a:lnSpc>
              <a:spcBef>
                <a:spcPct val="0"/>
              </a:spcBef>
              <a:spcAft>
                <a:spcPct val="0"/>
              </a:spcAft>
            </a:defPPr>
            <a:lvl1pPr marR="0" lvl="0" algn="ctr"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3"/>
            <a:r>
              <a:rPr lang="en-GB" sz="3600">
                <a:latin typeface="Arial" panose="020b0604020202020204" pitchFamily="34" charset="0"/>
                <a:cs typeface="Arial" panose="020b0604020202020204" pitchFamily="34" charset="0"/>
              </a:rPr>
              <a:t>Động cơ Servo Motor</a:t>
            </a:r>
            <a:endParaRPr lang="da-DK" sz="360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96567909-BCED-46A1-80CE-2BF74A1D6C27}"/>
              </a:ext>
            </a:extLst>
          </p:cNvPr>
          <p:cNvPicPr>
            <a:picLocks noChangeAspect="1"/>
          </p:cNvPicPr>
          <p:nvPr/>
        </p:nvPicPr>
        <p:blipFill>
          <a:blip r:embed="rId2"/>
          <a:stretch>
            <a:fillRect/>
          </a:stretch>
        </p:blipFill>
        <p:spPr>
          <a:xfrm>
            <a:off x="6670875" y="2725462"/>
            <a:ext cx="5246021" cy="3215365"/>
          </a:xfrm>
          <a:prstGeom prst="rect">
            <a:avLst/>
          </a:prstGeom>
        </p:spPr>
      </p:pic>
      <p:sp>
        <p:nvSpPr>
          <p:cNvPr id="15" name="Titel 1">
            <a:extLst>
              <a:ext uri="{FF2B5EF4-FFF2-40B4-BE49-F238E27FC236}">
                <a16:creationId xmlns:a16="http://schemas.microsoft.com/office/drawing/2014/main" id="{63EDF8E1-351A-44CD-905A-45C4E1670F15}"/>
              </a:ext>
            </a:extLst>
          </p:cNvPr>
          <p:cNvSpPr>
            <a:spLocks noGrp="1"/>
          </p:cNvSpPr>
          <p:nvPr>
            <p:ph type="title"/>
          </p:nvPr>
        </p:nvSpPr>
        <p:spPr>
          <a:xfrm>
            <a:off x="609600" y="1154513"/>
            <a:ext cx="10972800" cy="495200"/>
          </a:xfrm>
        </p:spPr>
        <p:txBody>
          <a:bodyPr>
            <a:normAutofit fontScale="90000"/>
          </a:bodyPr>
          <a:lstStyle/>
          <a:p>
            <a:pPr lvl="3"/>
            <a:r>
              <a:rPr lang="en-GB" sz="3600">
                <a:solidFill>
                  <a:schemeClr val="accent1">
                    <a:lumMod val="50000"/>
                  </a:schemeClr>
                </a:solidFill>
                <a:latin typeface="Arial" panose="020b0604020202020204" pitchFamily="34" charset="0"/>
                <a:cs typeface="Arial" panose="020b0604020202020204" pitchFamily="34" charset="0"/>
              </a:rPr>
              <a:t>Các biện pháp Hiệu quả cho máy may</a:t>
            </a:r>
            <a:endParaRPr lang="da-DK" sz="360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7629696"/>
      </p:ext>
    </p:extLst>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el 1"/>
          <p:cNvSpPr>
            <a:spLocks noGrp="1"/>
          </p:cNvSpPr>
          <p:nvPr>
            <p:ph type="title"/>
          </p:nvPr>
        </p:nvSpPr>
        <p:spPr>
          <a:xfrm>
            <a:off x="518157" y="1181575"/>
            <a:ext cx="10972800" cy="495200"/>
          </a:xfrm>
        </p:spPr>
        <p:txBody>
          <a:bodyPr>
            <a:normAutofit fontScale="90000"/>
          </a:bodyPr>
          <a:lstStyle/>
          <a:p>
            <a:pPr lvl="3"/>
            <a:r>
              <a:rPr lang="en-GB" sz="3600">
                <a:solidFill>
                  <a:schemeClr val="accent1">
                    <a:lumMod val="50000"/>
                  </a:schemeClr>
                </a:solidFill>
                <a:latin typeface="Arial" panose="020b0604020202020204" pitchFamily="34" charset="0"/>
                <a:cs typeface="Arial" panose="020b0604020202020204" pitchFamily="34" charset="0"/>
              </a:rPr>
              <a:t>Các biện pháp Hiệu quả cho máy may</a:t>
            </a:r>
            <a:endParaRPr lang="da-DK" sz="3600">
              <a:solidFill>
                <a:schemeClr val="accent1">
                  <a:lumMod val="50000"/>
                </a:schemeClr>
              </a:solidFill>
              <a:latin typeface="Arial" panose="020b0604020202020204" pitchFamily="34" charset="0"/>
              <a:cs typeface="Arial" panose="020b0604020202020204" pitchFamily="34" charset="0"/>
            </a:endParaRPr>
          </a:p>
        </p:txBody>
      </p:sp>
      <p:sp>
        <p:nvSpPr>
          <p:cNvPr id="10243" name="Pladsholder til indhold 2"/>
          <p:cNvSpPr>
            <a:spLocks noGrp="1"/>
          </p:cNvSpPr>
          <p:nvPr>
            <p:ph type="body" idx="1"/>
          </p:nvPr>
        </p:nvSpPr>
        <p:spPr>
          <a:xfrm>
            <a:off x="518157" y="3847995"/>
            <a:ext cx="6046035" cy="2522433"/>
          </a:xfrm>
          <a:prstGeom prst="rect">
            <a:avLst/>
          </a:prstGeom>
        </p:spPr>
        <p:txBody>
          <a:bodyPr>
            <a:normAutofit/>
          </a:bodyPr>
          <a:lstStyle/>
          <a:p>
            <a:pPr marL="495288" indent="-380990" algn="just">
              <a:buFont typeface="Arial" panose="020b0604020202020204" pitchFamily="34" charset="0"/>
              <a:buChar char="•"/>
            </a:pPr>
            <a:r>
              <a:rPr lang="vi-VN" sz="2133">
                <a:solidFill>
                  <a:schemeClr val="tx1"/>
                </a:solidFill>
              </a:rPr>
              <a:t>Năng lượng tiết kiệm cho mỗi máy may phụ thuộc vào cách sử dụng. </a:t>
            </a:r>
          </a:p>
          <a:p>
            <a:pPr marL="495288" indent="-380990" algn="just">
              <a:buFont typeface="Arial" panose="020b0604020202020204" pitchFamily="34" charset="0"/>
              <a:buChar char="•"/>
            </a:pPr>
            <a:r>
              <a:rPr lang="vi-VN" sz="2133">
                <a:solidFill>
                  <a:schemeClr val="tx1"/>
                </a:solidFill>
              </a:rPr>
              <a:t>Tùy vào thời gian vận hành và chi phí điện năng, thời gian hoàn vốn có thể nhỏ hơn hoặc bằng 2 năm cho việc đầu tư một máy may mới với động cơ servo thay vì động cơ ly hợp.</a:t>
            </a:r>
          </a:p>
        </p:txBody>
      </p:sp>
      <p:sp>
        <p:nvSpPr>
          <p:cNvPr id="4" name="Rectangle 2"/>
          <p:cNvSpPr>
            <a:spLocks noChangeArrowheads="1"/>
          </p:cNvSpPr>
          <p:nvPr/>
        </p:nvSpPr>
        <p:spPr bwMode="auto">
          <a:xfrm>
            <a:off x="1432561" y="341340"/>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7" name="Rectangle 4"/>
          <p:cNvSpPr>
            <a:spLocks noChangeArrowheads="1"/>
          </p:cNvSpPr>
          <p:nvPr/>
        </p:nvSpPr>
        <p:spPr bwMode="auto">
          <a:xfrm>
            <a:off x="1432561" y="341340"/>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6" name="Rectangle 2"/>
          <p:cNvSpPr>
            <a:spLocks noChangeArrowheads="1"/>
          </p:cNvSpPr>
          <p:nvPr/>
        </p:nvSpPr>
        <p:spPr bwMode="auto">
          <a:xfrm>
            <a:off x="1432561" y="341340"/>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10" name="Rectangle 2"/>
          <p:cNvSpPr>
            <a:spLocks noChangeArrowheads="1"/>
          </p:cNvSpPr>
          <p:nvPr/>
        </p:nvSpPr>
        <p:spPr bwMode="auto">
          <a:xfrm>
            <a:off x="1432561" y="341340"/>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8" name="Rectangle 2"/>
          <p:cNvSpPr>
            <a:spLocks noChangeArrowheads="1"/>
          </p:cNvSpPr>
          <p:nvPr/>
        </p:nvSpPr>
        <p:spPr bwMode="auto">
          <a:xfrm>
            <a:off x="1432561" y="341340"/>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12" name="Rectangle 2"/>
          <p:cNvSpPr>
            <a:spLocks noChangeArrowheads="1"/>
          </p:cNvSpPr>
          <p:nvPr/>
        </p:nvSpPr>
        <p:spPr bwMode="auto">
          <a:xfrm>
            <a:off x="1432561" y="341340"/>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a-DK" sz="1400"/>
          </a:p>
        </p:txBody>
      </p:sp>
      <p:sp>
        <p:nvSpPr>
          <p:cNvPr id="13" name="Titel 1">
            <a:extLst>
              <a:ext uri="{FF2B5EF4-FFF2-40B4-BE49-F238E27FC236}">
                <a16:creationId xmlns:a16="http://schemas.microsoft.com/office/drawing/2014/main" id="{EB5887A4-949C-45AC-846C-5EB94B264108}"/>
              </a:ext>
            </a:extLst>
          </p:cNvPr>
          <p:cNvSpPr txBox="1"/>
          <p:nvPr/>
        </p:nvSpPr>
        <p:spPr>
          <a:xfrm>
            <a:off x="518157" y="1741471"/>
            <a:ext cx="10972800" cy="495200"/>
          </a:xfrm>
          <a:prstGeom prst="rect">
            <a:avLst/>
          </a:prstGeom>
          <a:noFill/>
          <a:ln>
            <a:noFill/>
          </a:ln>
        </p:spPr>
        <p:txBody>
          <a:bodyPr spcFirstLastPara="1" wrap="square" lIns="121900" tIns="121900" rIns="121900" bIns="121900" anchor="ctr" anchorCtr="0">
            <a:normAutofit fontScale="52500" lnSpcReduction="20000"/>
          </a:bodyPr>
          <a:lstStyle>
            <a:defPPr marR="0" lvl="0" algn="l" rtl="0">
              <a:lnSpc>
                <a:spcPct val="100000"/>
              </a:lnSpc>
              <a:spcBef>
                <a:spcPct val="0"/>
              </a:spcBef>
              <a:spcAft>
                <a:spcPct val="0"/>
              </a:spcAft>
            </a:defPPr>
            <a:lvl1pPr marR="0" lvl="0" algn="ctr"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3"/>
            <a:r>
              <a:rPr lang="en-GB" sz="3600">
                <a:latin typeface="Arial" panose="020b0604020202020204" pitchFamily="34" charset="0"/>
                <a:cs typeface="Arial" panose="020b0604020202020204" pitchFamily="34" charset="0"/>
              </a:rPr>
              <a:t>Động cơ Servo Motor</a:t>
            </a:r>
            <a:endParaRPr lang="da-DK" sz="3600">
              <a:latin typeface="Arial" panose="020b0604020202020204" pitchFamily="34" charset="0"/>
              <a:cs typeface="Arial" panose="020b0604020202020204" pitchFamily="34" charset="0"/>
            </a:endParaRPr>
          </a:p>
        </p:txBody>
      </p:sp>
      <p:graphicFrame>
        <p:nvGraphicFramePr>
          <p:cNvPr id="14" name="Content Placeholder 5">
            <a:extLst>
              <a:ext uri="{FF2B5EF4-FFF2-40B4-BE49-F238E27FC236}">
                <a16:creationId xmlns:a16="http://schemas.microsoft.com/office/drawing/2014/main" id="{6351CB91-3724-4712-A6D7-44E1BCB14C6C}"/>
              </a:ext>
            </a:extLst>
          </p:cNvPr>
          <p:cNvGraphicFramePr/>
          <p:nvPr>
            <p:extLst>
              <p:ext uri="{D42A27DB-BD31-4B8C-83A1-F6EECF244321}">
                <p14:modId xmlns:p14="http://schemas.microsoft.com/office/powerpoint/2010/main" val="1361787213"/>
              </p:ext>
            </p:extLst>
          </p:nvPr>
        </p:nvGraphicFramePr>
        <p:xfrm>
          <a:off x="518158" y="2301367"/>
          <a:ext cx="6046036" cy="1691640"/>
        </p:xfrm>
        <a:graphic>
          <a:graphicData uri="http://schemas.openxmlformats.org/drawingml/2006/table">
            <a:tbl>
              <a:tblPr firstRow="1" bandRow="1">
                <a:tableStyleId>{912C8C85-51F0-491E-9774-3900AFEF0FD7}</a:tableStyleId>
              </a:tblPr>
              <a:tblGrid>
                <a:gridCol w="1901371">
                  <a:extLst>
                    <a:ext uri="{9D8B030D-6E8A-4147-A177-3AD203B41FA5}">
                      <a16:colId xmlns:a16="http://schemas.microsoft.com/office/drawing/2014/main" val="4226498366"/>
                    </a:ext>
                  </a:extLst>
                </a:gridCol>
                <a:gridCol w="1596456">
                  <a:extLst>
                    <a:ext uri="{9D8B030D-6E8A-4147-A177-3AD203B41FA5}">
                      <a16:colId xmlns:a16="http://schemas.microsoft.com/office/drawing/2014/main" val="2503967305"/>
                    </a:ext>
                  </a:extLst>
                </a:gridCol>
                <a:gridCol w="2548209">
                  <a:extLst>
                    <a:ext uri="{9D8B030D-6E8A-4147-A177-3AD203B41FA5}">
                      <a16:colId xmlns:a16="http://schemas.microsoft.com/office/drawing/2014/main" val="4166529224"/>
                    </a:ext>
                  </a:extLst>
                </a:gridCol>
              </a:tblGrid>
              <a:tr h="975360">
                <a:tc>
                  <a:txBody>
                    <a:bodyPr vert="horz" wrap="square"/>
                    <a:lstStyle>
                      <a:lvl1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1pPr>
                      <a:lvl2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2pPr>
                      <a:lvl3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3pPr>
                      <a:lvl4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4pPr>
                      <a:lvl5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5pPr>
                      <a:lvl6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6pPr>
                      <a:lvl7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7pPr>
                      <a:lvl8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8pPr>
                      <a:lvl9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9pPr>
                    </a:lstStyle>
                    <a:p>
                      <a:pPr algn="ctr"/>
                      <a:r>
                        <a:rPr lang="en-US" sz="1900" err="1">
                          <a:solidFill>
                            <a:schemeClr val="bg1"/>
                          </a:solidFill>
                          <a:latin typeface="Arial" panose="020b0604020202020204" pitchFamily="34" charset="0"/>
                        </a:rPr>
                        <a:t>Giải pháp</a:t>
                      </a:r>
                      <a:endParaRPr lang="en-IN" sz="1900">
                        <a:solidFill>
                          <a:schemeClr val="bg1"/>
                        </a:solidFill>
                        <a:latin typeface="+mj-lt"/>
                      </a:endParaRPr>
                    </a:p>
                  </a:txBody>
                  <a:tcPr marL="140533" marR="140533" marT="60960" marB="60960" anchor="ctr"/>
                </a:tc>
                <a:tc>
                  <a:txBody>
                    <a:bodyPr vert="horz" wrap="square"/>
                    <a:lstStyle>
                      <a:lvl1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1pPr>
                      <a:lvl2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2pPr>
                      <a:lvl3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3pPr>
                      <a:lvl4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4pPr>
                      <a:lvl5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5pPr>
                      <a:lvl6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6pPr>
                      <a:lvl7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7pPr>
                      <a:lvl8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8pPr>
                      <a:lvl9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9pPr>
                    </a:lstStyle>
                    <a:p>
                      <a:pPr algn="ctr"/>
                      <a:r>
                        <a:rPr lang="en-US" sz="1900" err="1">
                          <a:solidFill>
                            <a:schemeClr val="bg1"/>
                          </a:solidFill>
                          <a:latin typeface="Arial" panose="020b0604020202020204" pitchFamily="34" charset="0"/>
                        </a:rPr>
                        <a:t>Năng l</a:t>
                      </a:r>
                      <a:r>
                        <a:rPr lang="vi-VN" sz="1900">
                          <a:solidFill>
                            <a:schemeClr val="bg1"/>
                          </a:solidFill>
                          <a:latin typeface="Arial" panose="020b0604020202020204" pitchFamily="34" charset="0"/>
                        </a:rPr>
                        <a:t>ư</a:t>
                      </a:r>
                      <a:r>
                        <a:rPr lang="en-US" sz="1900" err="1">
                          <a:solidFill>
                            <a:schemeClr val="bg1"/>
                          </a:solidFill>
                          <a:latin typeface="Arial" panose="020b0604020202020204" pitchFamily="34" charset="0"/>
                        </a:rPr>
                        <a:t>ợng tiết kiệm</a:t>
                      </a:r>
                      <a:endParaRPr lang="en-IN" sz="1900">
                        <a:solidFill>
                          <a:schemeClr val="bg1"/>
                        </a:solidFill>
                        <a:latin typeface="+mj-lt"/>
                      </a:endParaRPr>
                    </a:p>
                  </a:txBody>
                  <a:tcPr marL="140533" marR="140533" marT="60960" marB="60960" anchor="ctr"/>
                </a:tc>
                <a:tc>
                  <a:txBody>
                    <a:bodyPr vert="horz" wrap="square"/>
                    <a:lstStyle>
                      <a:lvl1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1pPr>
                      <a:lvl2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2pPr>
                      <a:lvl3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3pPr>
                      <a:lvl4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4pPr>
                      <a:lvl5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5pPr>
                      <a:lvl6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6pPr>
                      <a:lvl7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7pPr>
                      <a:lvl8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8pPr>
                      <a:lvl9pPr marR="0" algn="l" rtl="0">
                        <a:lnSpc>
                          <a:spcPct val="100000"/>
                        </a:lnSpc>
                        <a:spcBef>
                          <a:spcPct val="0"/>
                        </a:spcBef>
                        <a:spcAft>
                          <a:spcPct val="0"/>
                        </a:spcAft>
                        <a:buClr>
                          <a:srgbClr val="000000"/>
                        </a:buClr>
                        <a:buFont typeface="Arial"/>
                        <a:defRPr sz="1400" b="1" i="0" u="none" strike="noStrike" cap="none">
                          <a:solidFill>
                            <a:schemeClr val="lt1"/>
                          </a:solidFill>
                          <a:latin typeface="Calibri"/>
                          <a:sym typeface="Arial"/>
                        </a:defRPr>
                      </a:lvl9pPr>
                    </a:lstStyle>
                    <a:p>
                      <a:pPr algn="ctr"/>
                      <a:r>
                        <a:rPr lang="en-IN" sz="1900">
                          <a:solidFill>
                            <a:schemeClr val="bg1"/>
                          </a:solidFill>
                          <a:latin typeface="Arial" panose="020b0604020202020204" pitchFamily="34" charset="0"/>
                        </a:rPr>
                        <a:t>Th</a:t>
                      </a:r>
                      <a:r>
                        <a:rPr lang="en-US" sz="1900" err="1">
                          <a:solidFill>
                            <a:schemeClr val="bg1"/>
                          </a:solidFill>
                          <a:latin typeface="Arial" panose="020b0604020202020204" pitchFamily="34" charset="0"/>
                        </a:rPr>
                        <a:t>ời gian hoàn vốn điển hình</a:t>
                      </a:r>
                      <a:endParaRPr lang="en-IN" sz="1900">
                        <a:solidFill>
                          <a:schemeClr val="bg1"/>
                        </a:solidFill>
                        <a:latin typeface="+mj-lt"/>
                      </a:endParaRPr>
                    </a:p>
                  </a:txBody>
                  <a:tcPr marL="140533" marR="140533" marT="60960" marB="60960" anchor="ctr"/>
                </a:tc>
                <a:extLst>
                  <a:ext uri="{0D108BD9-81ED-4DB2-BD59-A6C34878D82A}">
                    <a16:rowId xmlns:a16="http://schemas.microsoft.com/office/drawing/2014/main" val="600077746"/>
                  </a:ext>
                </a:extLst>
              </a:tr>
              <a:tr h="690880">
                <a:tc>
                  <a:txBody>
                    <a:bodyPr vert="horz" wrap="square"/>
                    <a:lstStyle>
                      <a:lvl1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9pPr>
                    </a:lstStyle>
                    <a:p>
                      <a:pPr algn="ctr"/>
                      <a:r>
                        <a:rPr lang="en-US" sz="1900" err="1">
                          <a:solidFill>
                            <a:srgbClr val="000000"/>
                          </a:solidFill>
                          <a:latin typeface="Arial" panose="020b0604020202020204" pitchFamily="34" charset="0"/>
                        </a:rPr>
                        <a:t>Động c</a:t>
                      </a:r>
                      <a:r>
                        <a:rPr lang="vi-VN" sz="1900">
                          <a:solidFill>
                            <a:srgbClr val="000000"/>
                          </a:solidFill>
                          <a:latin typeface="Arial" panose="020b0604020202020204" pitchFamily="34" charset="0"/>
                        </a:rPr>
                        <a:t>ơ</a:t>
                      </a:r>
                      <a:r>
                        <a:rPr lang="en-US" sz="1900">
                          <a:solidFill>
                            <a:srgbClr val="000000"/>
                          </a:solidFill>
                          <a:latin typeface="Arial" panose="020b0604020202020204" pitchFamily="34" charset="0"/>
                        </a:rPr>
                        <a:t> servo cho máy may</a:t>
                      </a:r>
                      <a:endParaRPr lang="en-IN" sz="1900">
                        <a:latin typeface="+mj-lt"/>
                      </a:endParaRPr>
                    </a:p>
                  </a:txBody>
                  <a:tcPr marL="140533" marR="140533" marT="60960" marB="60960" anchor="ctr"/>
                </a:tc>
                <a:tc>
                  <a:txBody>
                    <a:bodyPr vert="horz" wrap="square"/>
                    <a:lstStyle>
                      <a:lvl1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9pPr>
                    </a:lstStyle>
                    <a:p>
                      <a:pPr algn="ctr"/>
                      <a:r>
                        <a:rPr lang="en-US" sz="1900">
                          <a:solidFill>
                            <a:srgbClr val="000000"/>
                          </a:solidFill>
                          <a:latin typeface="Arial" panose="020b0604020202020204" pitchFamily="34" charset="0"/>
                        </a:rPr>
                        <a:t>10 – 15% </a:t>
                      </a:r>
                      <a:endParaRPr lang="en-IN" sz="1900">
                        <a:latin typeface="+mj-lt"/>
                      </a:endParaRPr>
                    </a:p>
                  </a:txBody>
                  <a:tcPr marL="140533" marR="140533" marT="60960" marB="60960" anchor="ctr"/>
                </a:tc>
                <a:tc>
                  <a:txBody>
                    <a:bodyPr vert="horz" wrap="square"/>
                    <a:lstStyle>
                      <a:lvl1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1pPr>
                      <a:lvl2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2pPr>
                      <a:lvl3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3pPr>
                      <a:lvl4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4pPr>
                      <a:lvl5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5pPr>
                      <a:lvl6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6pPr>
                      <a:lvl7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7pPr>
                      <a:lvl8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8pPr>
                      <a:lvl9pPr marR="0" algn="l" rtl="0">
                        <a:lnSpc>
                          <a:spcPct val="100000"/>
                        </a:lnSpc>
                        <a:spcBef>
                          <a:spcPct val="0"/>
                        </a:spcBef>
                        <a:spcAft>
                          <a:spcPct val="0"/>
                        </a:spcAft>
                        <a:buClr>
                          <a:srgbClr val="000000"/>
                        </a:buClr>
                        <a:buFont typeface="Arial"/>
                        <a:defRPr sz="1400" b="0" i="0" u="none" strike="noStrike" cap="none">
                          <a:solidFill>
                            <a:schemeClr val="dk1"/>
                          </a:solidFill>
                          <a:latin typeface="Calibri"/>
                          <a:sym typeface="Arial"/>
                        </a:defRPr>
                      </a:lvl9pPr>
                    </a:lstStyle>
                    <a:p>
                      <a:pPr algn="ctr"/>
                      <a:r>
                        <a:rPr lang="en-US" sz="1900">
                          <a:solidFill>
                            <a:srgbClr val="000000"/>
                          </a:solidFill>
                          <a:latin typeface="Arial" panose="020b0604020202020204" pitchFamily="34" charset="0"/>
                        </a:rPr>
                        <a:t>8 – 16 tháng </a:t>
                      </a:r>
                      <a:endParaRPr lang="en-IN" sz="1900">
                        <a:latin typeface="+mj-lt"/>
                      </a:endParaRPr>
                    </a:p>
                  </a:txBody>
                  <a:tcPr marL="140533" marR="140533" marT="60960" marB="60960" anchor="ctr"/>
                </a:tc>
                <a:extLst>
                  <a:ext uri="{0D108BD9-81ED-4DB2-BD59-A6C34878D82A}">
                    <a16:rowId xmlns:a16="http://schemas.microsoft.com/office/drawing/2014/main" val="861562581"/>
                  </a:ext>
                </a:extLst>
              </a:tr>
            </a:tbl>
          </a:graphicData>
        </a:graphic>
      </p:graphicFrame>
      <p:pic>
        <p:nvPicPr>
          <p:cNvPr id="15" name="Picture 14">
            <a:extLst>
              <a:ext uri="{FF2B5EF4-FFF2-40B4-BE49-F238E27FC236}">
                <a16:creationId xmlns:a16="http://schemas.microsoft.com/office/drawing/2014/main" id="{77C4B575-7597-4A46-B60E-AB9FDB3F741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28560" y="1603756"/>
            <a:ext cx="3662400" cy="2096176"/>
          </a:xfrm>
          <a:prstGeom prst="rect">
            <a:avLst/>
          </a:prstGeom>
        </p:spPr>
      </p:pic>
      <p:pic>
        <p:nvPicPr>
          <p:cNvPr id="16" name="Picture 15">
            <a:extLst>
              <a:ext uri="{FF2B5EF4-FFF2-40B4-BE49-F238E27FC236}">
                <a16:creationId xmlns:a16="http://schemas.microsoft.com/office/drawing/2014/main" id="{376E52E1-0AF2-4917-A0DF-5D78C5DBF0A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28560" y="4399674"/>
            <a:ext cx="3662403" cy="2096176"/>
          </a:xfrm>
          <a:prstGeom prst="rect">
            <a:avLst/>
          </a:prstGeom>
        </p:spPr>
      </p:pic>
      <p:sp>
        <p:nvSpPr>
          <p:cNvPr id="17" name="TextBox 16">
            <a:extLst>
              <a:ext uri="{FF2B5EF4-FFF2-40B4-BE49-F238E27FC236}">
                <a16:creationId xmlns:a16="http://schemas.microsoft.com/office/drawing/2014/main" id="{A28EF589-3D51-4D13-961F-804C6D9ED326}"/>
              </a:ext>
            </a:extLst>
          </p:cNvPr>
          <p:cNvSpPr txBox="1"/>
          <p:nvPr/>
        </p:nvSpPr>
        <p:spPr>
          <a:xfrm>
            <a:off x="7828560" y="3708097"/>
            <a:ext cx="3662400" cy="297454"/>
          </a:xfrm>
          <a:prstGeom prst="rect">
            <a:avLst/>
          </a:prstGeom>
          <a:noFill/>
        </p:spPr>
        <p:txBody>
          <a:bodyPr wrap="square">
            <a:spAutoFit/>
          </a:bodyPr>
          <a:lstStyle/>
          <a:p>
            <a:pPr algn="ctr"/>
            <a:r>
              <a:rPr lang="vi-VN" sz="1333" i="1"/>
              <a:t>Đồ thị phụ tải máy may động cơ thường</a:t>
            </a:r>
          </a:p>
        </p:txBody>
      </p:sp>
      <p:sp>
        <p:nvSpPr>
          <p:cNvPr id="19" name="TextBox 18">
            <a:extLst>
              <a:ext uri="{FF2B5EF4-FFF2-40B4-BE49-F238E27FC236}">
                <a16:creationId xmlns:a16="http://schemas.microsoft.com/office/drawing/2014/main" id="{CECC2401-36AC-4366-B231-B0A6114487D9}"/>
              </a:ext>
            </a:extLst>
          </p:cNvPr>
          <p:cNvSpPr txBox="1"/>
          <p:nvPr/>
        </p:nvSpPr>
        <p:spPr>
          <a:xfrm>
            <a:off x="7993479" y="6560546"/>
            <a:ext cx="3332563" cy="297454"/>
          </a:xfrm>
          <a:prstGeom prst="rect">
            <a:avLst/>
          </a:prstGeom>
          <a:noFill/>
        </p:spPr>
        <p:txBody>
          <a:bodyPr wrap="square">
            <a:spAutoFit/>
          </a:bodyPr>
          <a:lstStyle/>
          <a:p>
            <a:pPr algn="ctr"/>
            <a:r>
              <a:rPr lang="vi-VN" sz="1333" i="1"/>
              <a:t>Đồ thị phụ tải động cơ Servo</a:t>
            </a:r>
            <a:endParaRPr lang="en-US" sz="1333" i="1"/>
          </a:p>
        </p:txBody>
      </p:sp>
    </p:spTree>
    <p:extLst>
      <p:ext uri="{BB962C8B-B14F-4D97-AF65-F5344CB8AC3E}">
        <p14:creationId xmlns:p14="http://schemas.microsoft.com/office/powerpoint/2010/main" val="906438854"/>
      </p:ext>
    </p:ext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itle 1">
            <a:extLst>
              <a:ext uri="{FF2B5EF4-FFF2-40B4-BE49-F238E27FC236}">
                <a16:creationId xmlns:a16="http://schemas.microsoft.com/office/drawing/2014/main" id="{B0248FFC-522B-44B2-B6E6-510FAD6885A2}"/>
              </a:ext>
            </a:extLst>
          </p:cNvPr>
          <p:cNvSpPr>
            <a:spLocks noGrp="1"/>
          </p:cNvSpPr>
          <p:nvPr>
            <p:ph type="title"/>
          </p:nvPr>
        </p:nvSpPr>
        <p:spPr>
          <a:xfrm>
            <a:off x="609109" y="1207623"/>
            <a:ext cx="10972800" cy="495200"/>
          </a:xfrm>
        </p:spPr>
        <p:txBody>
          <a:bodyPr wrap="square" anchor="ctr">
            <a:normAutofit/>
          </a:bodyPr>
          <a:lstStyle/>
          <a:p>
            <a:r>
              <a:rPr lang="en-IN"/>
              <a:t>Sử dụng nguyên liệu hiệu quả và các quy trình</a:t>
            </a:r>
          </a:p>
        </p:txBody>
      </p:sp>
      <p:sp>
        <p:nvSpPr>
          <p:cNvPr id="7" name="Content Placeholder 2">
            <a:extLst>
              <a:ext uri="{FF2B5EF4-FFF2-40B4-BE49-F238E27FC236}">
                <a16:creationId xmlns:a16="http://schemas.microsoft.com/office/drawing/2014/main" id="{F2AE0A60-EED3-4C48-841C-FDEB284B76F7}"/>
              </a:ext>
            </a:extLst>
          </p:cNvPr>
          <p:cNvSpPr>
            <a:spLocks noGrp="1"/>
          </p:cNvSpPr>
          <p:nvPr>
            <p:ph type="body" idx="1"/>
          </p:nvPr>
        </p:nvSpPr>
        <p:spPr>
          <a:xfrm>
            <a:off x="609109" y="1781945"/>
            <a:ext cx="10972800" cy="4772800"/>
          </a:xfrm>
          <a:prstGeom prst="rect">
            <a:avLst/>
          </a:prstGeom>
        </p:spPr>
        <p:txBody>
          <a:bodyPr anchor="t">
            <a:normAutofit/>
          </a:bodyPr>
          <a:lstStyle/>
          <a:p>
            <a:pPr>
              <a:spcAft>
                <a:spcPts val="800"/>
              </a:spcAft>
              <a:buClr>
                <a:srgbClr val="000000"/>
              </a:buClr>
              <a:buFont typeface="Arial"/>
            </a:pPr>
            <a:r>
              <a:rPr lang="en-US" b="0" i="0" u="none" strike="noStrike" cap="none">
                <a:solidFill>
                  <a:schemeClr val="tx1"/>
                </a:solidFill>
                <a:latin typeface="Arial" panose="020b0604020202020204" pitchFamily="34" charset="0"/>
                <a:cs typeface="Arial" panose="020b0604020202020204" pitchFamily="34" charset="0"/>
              </a:rPr>
              <a:t>Sản phẩm sợi Polyme với các tính chất tối ưu hóa bao gồm khả năng nhuộm được cải thiện.</a:t>
            </a:r>
          </a:p>
          <a:p>
            <a:pPr>
              <a:spcAft>
                <a:spcPts val="800"/>
              </a:spcAft>
              <a:buClr>
                <a:srgbClr val="000000"/>
              </a:buClr>
              <a:buFont typeface="Arial"/>
            </a:pPr>
            <a:r>
              <a:rPr lang="en-US" b="0" i="0" u="none" strike="noStrike" cap="none">
                <a:solidFill>
                  <a:schemeClr val="tx1"/>
                </a:solidFill>
                <a:latin typeface="Arial" panose="020b0604020202020204" pitchFamily="34" charset="0"/>
                <a:cs typeface="Arial" panose="020b0604020202020204" pitchFamily="34" charset="0"/>
              </a:rPr>
              <a:t>Có thể giảm thời gian sản xuất và lượng nước tiêu thụ cho công đoạn giặt sau nhuộm so với hệ thống thông thường.</a:t>
            </a:r>
          </a:p>
          <a:p>
            <a:pPr>
              <a:spcAft>
                <a:spcPts val="800"/>
              </a:spcAft>
              <a:buClr>
                <a:srgbClr val="000000"/>
              </a:buClr>
              <a:buFont typeface="Arial"/>
            </a:pPr>
            <a:endParaRPr lang="en-US" b="0" i="0" u="none" strike="noStrike" cap="none">
              <a:solidFill>
                <a:schemeClr val="tx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22847ACD-D300-40AF-A292-7B74DF1EF511}"/>
              </a:ext>
            </a:extLst>
          </p:cNvPr>
          <p:cNvPicPr>
            <a:picLocks noChangeAspect="1"/>
          </p:cNvPicPr>
          <p:nvPr/>
        </p:nvPicPr>
        <p:blipFill>
          <a:blip r:embed="rId2">
            <a:extLst>
              <a:ext uri="{28A0092B-C50C-407E-A947-70E740481C1C}">
                <a14:useLocalDpi xmlns:a14="http://schemas.microsoft.com/office/drawing/2010/main"/>
              </a:ext>
            </a:extLst>
          </a:blip>
          <a:srcRect l="17123" r="10054"/>
          <a:stretch>
            <a:fillRect/>
          </a:stretch>
        </p:blipFill>
        <p:spPr>
          <a:xfrm>
            <a:off x="5684520" y="3270778"/>
            <a:ext cx="3652822" cy="3038581"/>
          </a:xfrm>
          <a:prstGeom prst="rect">
            <a:avLst/>
          </a:prstGeom>
          <a:noFill/>
          <a:ln>
            <a:noFill/>
          </a:ln>
        </p:spPr>
      </p:pic>
      <p:pic>
        <p:nvPicPr>
          <p:cNvPr id="9" name="Picture 8">
            <a:extLst>
              <a:ext uri="{FF2B5EF4-FFF2-40B4-BE49-F238E27FC236}">
                <a16:creationId xmlns:a16="http://schemas.microsoft.com/office/drawing/2014/main" id="{77F0B0B8-A4CE-4F61-8E50-956EEFA7BAB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40860" y="4135373"/>
            <a:ext cx="2569880" cy="1931081"/>
          </a:xfrm>
          <a:prstGeom prst="rect">
            <a:avLst/>
          </a:prstGeom>
        </p:spPr>
      </p:pic>
    </p:spTree>
    <p:extLst>
      <p:ext uri="{BB962C8B-B14F-4D97-AF65-F5344CB8AC3E}">
        <p14:creationId xmlns:p14="http://schemas.microsoft.com/office/powerpoint/2010/main" val="431925120"/>
      </p:ext>
    </p:extLst>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itle 1">
            <a:extLst>
              <a:ext uri="{FF2B5EF4-FFF2-40B4-BE49-F238E27FC236}">
                <a16:creationId xmlns:a16="http://schemas.microsoft.com/office/drawing/2014/main" id="{E8404416-F578-4AE5-826F-98A8A1A64565}"/>
              </a:ext>
            </a:extLst>
          </p:cNvPr>
          <p:cNvSpPr>
            <a:spLocks noGrp="1"/>
          </p:cNvSpPr>
          <p:nvPr>
            <p:ph type="title"/>
          </p:nvPr>
        </p:nvSpPr>
        <p:spPr>
          <a:xfrm>
            <a:off x="609600" y="1178092"/>
            <a:ext cx="10972800" cy="495200"/>
          </a:xfrm>
          <a:noFill/>
        </p:spPr>
        <p:txBody>
          <a:bodyPr>
            <a:normAutofit fontScale="90000"/>
          </a:bodyPr>
          <a:lstStyle/>
          <a:p>
            <a:pPr algn="just"/>
            <a:r>
              <a:rPr lang="en-IN"/>
              <a:t>Thu hồi nhiệt từ bàn là h</a:t>
            </a:r>
            <a:r>
              <a:rPr lang="vi-VN"/>
              <a:t>ơ</a:t>
            </a:r>
            <a:r>
              <a:rPr lang="en-US" err="1"/>
              <a:t>i n</a:t>
            </a:r>
            <a:r>
              <a:rPr lang="vi-VN"/>
              <a:t>ư</a:t>
            </a:r>
            <a:r>
              <a:rPr lang="en-US" err="1"/>
              <a:t>ớc</a:t>
            </a:r>
            <a:endParaRPr lang="en-IN"/>
          </a:p>
        </p:txBody>
      </p:sp>
      <p:graphicFrame>
        <p:nvGraphicFramePr>
          <p:cNvPr id="21" name="Content Placeholder 5">
            <a:extLst>
              <a:ext uri="{FF2B5EF4-FFF2-40B4-BE49-F238E27FC236}">
                <a16:creationId xmlns:a16="http://schemas.microsoft.com/office/drawing/2014/main" id="{9729D8EE-3D66-47DD-8542-6E966F5B56F9}"/>
              </a:ext>
            </a:extLst>
          </p:cNvPr>
          <p:cNvGraphicFramePr/>
          <p:nvPr>
            <p:extLst>
              <p:ext uri="{D42A27DB-BD31-4B8C-83A1-F6EECF244321}">
                <p14:modId xmlns:p14="http://schemas.microsoft.com/office/powerpoint/2010/main" val="390755413"/>
              </p:ext>
            </p:extLst>
          </p:nvPr>
        </p:nvGraphicFramePr>
        <p:xfrm>
          <a:off x="4303713" y="1787525"/>
          <a:ext cx="7887244" cy="1612799"/>
        </p:xfrm>
        <a:graphic>
          <a:graphicData uri="http://schemas.openxmlformats.org/drawingml/2006/table">
            <a:tbl>
              <a:tblPr firstRow="1" bandRow="1">
                <a:tableStyleId>{10A1B5D5-9B99-4C35-A422-299274C87663}</a:tableStyleId>
              </a:tblPr>
              <a:tblGrid>
                <a:gridCol w="2480397">
                  <a:extLst>
                    <a:ext uri="{9D8B030D-6E8A-4147-A177-3AD203B41FA5}">
                      <a16:colId xmlns:a16="http://schemas.microsoft.com/office/drawing/2014/main" val="4226498366"/>
                    </a:ext>
                  </a:extLst>
                </a:gridCol>
                <a:gridCol w="2082627">
                  <a:extLst>
                    <a:ext uri="{9D8B030D-6E8A-4147-A177-3AD203B41FA5}">
                      <a16:colId xmlns:a16="http://schemas.microsoft.com/office/drawing/2014/main" val="2503967305"/>
                    </a:ext>
                  </a:extLst>
                </a:gridCol>
                <a:gridCol w="3324220">
                  <a:extLst>
                    <a:ext uri="{9D8B030D-6E8A-4147-A177-3AD203B41FA5}">
                      <a16:colId xmlns:a16="http://schemas.microsoft.com/office/drawing/2014/main" val="4166529224"/>
                    </a:ext>
                  </a:extLst>
                </a:gridCol>
              </a:tblGrid>
              <a:tr h="701040">
                <a:tc>
                  <a:txBody>
                    <a:bodyPr vert="horz" wrap="square"/>
                    <a:lstStyle/>
                    <a:p>
                      <a:pPr algn="ctr"/>
                      <a:r>
                        <a:rPr lang="en-US" sz="2000" err="1">
                          <a:solidFill>
                            <a:schemeClr val="bg1"/>
                          </a:solidFill>
                        </a:rPr>
                        <a:t>Ví dụ</a:t>
                      </a:r>
                      <a:endParaRPr lang="en-IN" sz="2000">
                        <a:solidFill>
                          <a:schemeClr val="bg1"/>
                        </a:solidFill>
                      </a:endParaRPr>
                    </a:p>
                  </a:txBody>
                  <a:tcPr marL="105421" marR="105421" anchor="ctr"/>
                </a:tc>
                <a:tc>
                  <a:txBody>
                    <a:bodyPr vert="horz" wrap="square"/>
                    <a:lstStyle/>
                    <a:p>
                      <a:pPr algn="ctr"/>
                      <a:r>
                        <a:rPr lang="en-US" sz="2000" err="1">
                          <a:solidFill>
                            <a:schemeClr val="bg1"/>
                          </a:solidFill>
                        </a:rPr>
                        <a:t>Tiết kiệm năng l</a:t>
                      </a:r>
                      <a:r>
                        <a:rPr lang="vi-VN" sz="2000">
                          <a:solidFill>
                            <a:schemeClr val="bg1"/>
                          </a:solidFill>
                        </a:rPr>
                        <a:t>ư</a:t>
                      </a:r>
                      <a:r>
                        <a:rPr lang="en-US" sz="2000" err="1">
                          <a:solidFill>
                            <a:schemeClr val="bg1"/>
                          </a:solidFill>
                        </a:rPr>
                        <a:t>ợng</a:t>
                      </a:r>
                      <a:endParaRPr lang="en-IN" sz="2000">
                        <a:solidFill>
                          <a:schemeClr val="bg1"/>
                        </a:solidFill>
                      </a:endParaRPr>
                    </a:p>
                  </a:txBody>
                  <a:tcPr marL="105421" marR="105421" anchor="ctr"/>
                </a:tc>
                <a:tc>
                  <a:txBody>
                    <a:bodyPr vert="horz" wrap="square"/>
                    <a:lstStyle/>
                    <a:p>
                      <a:pPr algn="ctr"/>
                      <a:r>
                        <a:rPr lang="en-IN" sz="2000">
                          <a:solidFill>
                            <a:schemeClr val="bg1"/>
                          </a:solidFill>
                        </a:rPr>
                        <a:t>Th</a:t>
                      </a:r>
                      <a:r>
                        <a:rPr lang="en-US" sz="2000" err="1">
                          <a:solidFill>
                            <a:schemeClr val="bg1"/>
                          </a:solidFill>
                        </a:rPr>
                        <a:t>ời gian thu hồi vốn điển hình</a:t>
                      </a:r>
                      <a:endParaRPr lang="en-IN" sz="2000">
                        <a:solidFill>
                          <a:schemeClr val="bg1"/>
                        </a:solidFill>
                      </a:endParaRPr>
                    </a:p>
                  </a:txBody>
                  <a:tcPr marL="105421" marR="105421" anchor="ctr"/>
                </a:tc>
                <a:extLst>
                  <a:ext uri="{0D108BD9-81ED-4DB2-BD59-A6C34878D82A}">
                    <a16:rowId xmlns:a16="http://schemas.microsoft.com/office/drawing/2014/main" val="600077746"/>
                  </a:ext>
                </a:extLst>
              </a:tr>
              <a:tr h="911759">
                <a:tc>
                  <a:txBody>
                    <a:bodyPr vert="horz" wrap="square"/>
                    <a:lstStyle/>
                    <a:p>
                      <a:pPr algn="ctr"/>
                      <a:r>
                        <a:rPr lang="en-IN" sz="2000"/>
                        <a:t>Thu hồi nhiệt t</a:t>
                      </a:r>
                      <a:r>
                        <a:rPr lang="en-US" sz="2000"/>
                        <a:t>ừ bàn là h</a:t>
                      </a:r>
                      <a:r>
                        <a:rPr lang="vi-VN" sz="2000"/>
                        <a:t>ơ</a:t>
                      </a:r>
                      <a:r>
                        <a:rPr lang="en-US" sz="2000" err="1"/>
                        <a:t>i n</a:t>
                      </a:r>
                      <a:r>
                        <a:rPr lang="vi-VN" sz="2000"/>
                        <a:t>ư</a:t>
                      </a:r>
                      <a:r>
                        <a:rPr lang="en-US" sz="2000" err="1"/>
                        <a:t>ớc</a:t>
                      </a:r>
                      <a:endParaRPr lang="en-IN" sz="2000"/>
                    </a:p>
                  </a:txBody>
                  <a:tcPr marL="105421" marR="105421" anchor="ctr"/>
                </a:tc>
                <a:tc>
                  <a:txBody>
                    <a:bodyPr vert="horz" wrap="square"/>
                    <a:lstStyle/>
                    <a:p>
                      <a:pPr algn="ctr"/>
                      <a:r>
                        <a:rPr lang="en-US" sz="2000">
                          <a:solidFill>
                            <a:srgbClr val="000000"/>
                          </a:solidFill>
                        </a:rPr>
                        <a:t>10 – 30% </a:t>
                      </a:r>
                      <a:endParaRPr lang="en-IN" sz="2000"/>
                    </a:p>
                  </a:txBody>
                  <a:tcPr marL="105421" marR="105421" anchor="ctr"/>
                </a:tc>
                <a:tc>
                  <a:txBody>
                    <a:bodyPr vert="horz" wrap="square"/>
                    <a:lstStyle/>
                    <a:p>
                      <a:pPr algn="ctr"/>
                      <a:r>
                        <a:rPr lang="en-US" sz="2000">
                          <a:solidFill>
                            <a:srgbClr val="000000"/>
                          </a:solidFill>
                        </a:rPr>
                        <a:t>8 tháng - 1 năm</a:t>
                      </a:r>
                      <a:endParaRPr lang="en-IN" sz="2000"/>
                    </a:p>
                  </a:txBody>
                  <a:tcPr marL="105421" marR="105421" anchor="ctr"/>
                </a:tc>
                <a:extLst>
                  <a:ext uri="{0D108BD9-81ED-4DB2-BD59-A6C34878D82A}">
                    <a16:rowId xmlns:a16="http://schemas.microsoft.com/office/drawing/2014/main" val="861562581"/>
                  </a:ext>
                </a:extLst>
              </a:tr>
            </a:tbl>
          </a:graphicData>
        </a:graphic>
      </p:graphicFrame>
      <p:sp>
        <p:nvSpPr>
          <p:cNvPr id="22" name="Rectangle 21">
            <a:extLst>
              <a:ext uri="{FF2B5EF4-FFF2-40B4-BE49-F238E27FC236}">
                <a16:creationId xmlns:a16="http://schemas.microsoft.com/office/drawing/2014/main" id="{6D290C03-04D3-48D4-898C-4EB690B9834B}"/>
              </a:ext>
            </a:extLst>
          </p:cNvPr>
          <p:cNvSpPr/>
          <p:nvPr/>
        </p:nvSpPr>
        <p:spPr>
          <a:xfrm>
            <a:off x="6680176" y="6541065"/>
            <a:ext cx="3860848" cy="307777"/>
          </a:xfrm>
          <a:prstGeom prst="rect">
            <a:avLst/>
          </a:prstGeom>
        </p:spPr>
        <p:txBody>
          <a:bodyPr wrap="square">
            <a:spAutoFit/>
          </a:bodyPr>
          <a:lstStyle/>
          <a:p>
            <a:r>
              <a:rPr lang="en-US" sz="1200"/>
              <a:t> The Textile Industry Sustainability Platform (TISP)</a:t>
            </a:r>
            <a:r>
              <a:rPr lang="en-US" sz="1400"/>
              <a:t> </a:t>
            </a:r>
            <a:endParaRPr lang="en-IN" sz="1200"/>
          </a:p>
        </p:txBody>
      </p:sp>
      <p:pic>
        <p:nvPicPr>
          <p:cNvPr id="23" name="Picture 22">
            <a:extLst>
              <a:ext uri="{FF2B5EF4-FFF2-40B4-BE49-F238E27FC236}">
                <a16:creationId xmlns:a16="http://schemas.microsoft.com/office/drawing/2014/main" id="{1F1A855B-F5E7-403B-A520-A7C714B0600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3250" y="3551852"/>
            <a:ext cx="3409951" cy="2919445"/>
          </a:xfrm>
          <a:prstGeom prst="rect">
            <a:avLst/>
          </a:prstGeom>
        </p:spPr>
      </p:pic>
      <p:sp>
        <p:nvSpPr>
          <p:cNvPr id="24" name="Rectangle 23">
            <a:extLst>
              <a:ext uri="{FF2B5EF4-FFF2-40B4-BE49-F238E27FC236}">
                <a16:creationId xmlns:a16="http://schemas.microsoft.com/office/drawing/2014/main" id="{63132AF1-BB64-410A-A6DC-1A80FD2DF632}"/>
              </a:ext>
            </a:extLst>
          </p:cNvPr>
          <p:cNvSpPr/>
          <p:nvPr/>
        </p:nvSpPr>
        <p:spPr>
          <a:xfrm>
            <a:off x="872491" y="3703523"/>
            <a:ext cx="7456571" cy="2616101"/>
          </a:xfrm>
          <a:prstGeom prst="rect">
            <a:avLst/>
          </a:prstGeom>
        </p:spPr>
        <p:txBody>
          <a:bodyPr wrap="square">
            <a:spAutoFit/>
          </a:bodyPr>
          <a:lstStyle/>
          <a:p>
            <a:pPr>
              <a:spcAft>
                <a:spcPts val="1800"/>
              </a:spcAft>
            </a:pPr>
            <a:r>
              <a:rPr lang="en-US" sz="2400">
                <a:latin typeface="Arial" panose="020b0604020202020204" pitchFamily="34" charset="0"/>
              </a:rPr>
              <a:t>Các giải pháp tiết kiệm h</a:t>
            </a:r>
            <a:r>
              <a:rPr lang="vi-VN" sz="2400">
                <a:latin typeface="Arial" panose="020b0604020202020204" pitchFamily="34" charset="0"/>
              </a:rPr>
              <a:t>ơ</a:t>
            </a:r>
            <a:r>
              <a:rPr lang="en-US" sz="2400">
                <a:latin typeface="Arial" panose="020b0604020202020204" pitchFamily="34" charset="0"/>
              </a:rPr>
              <a:t>i n</a:t>
            </a:r>
            <a:r>
              <a:rPr lang="vi-VN" sz="2400">
                <a:latin typeface="Arial" panose="020b0604020202020204" pitchFamily="34" charset="0"/>
              </a:rPr>
              <a:t>ư</a:t>
            </a:r>
            <a:r>
              <a:rPr lang="en-US" sz="2400" err="1">
                <a:latin typeface="Arial" panose="020b0604020202020204" pitchFamily="34" charset="0"/>
              </a:rPr>
              <a:t>ớc: </a:t>
            </a:r>
          </a:p>
          <a:p>
            <a:pPr marL="380990" indent="-380990">
              <a:spcAft>
                <a:spcPts val="1800"/>
              </a:spcAft>
              <a:buFont typeface="Arial" panose="020b0604020202020204" pitchFamily="34" charset="0"/>
              <a:buChar char="•"/>
            </a:pPr>
            <a:r>
              <a:rPr lang="en-US" sz="2000" err="1">
                <a:latin typeface="Arial" panose="020b0604020202020204" pitchFamily="34" charset="0"/>
              </a:rPr>
              <a:t>Điều chỉnh áp suất h</a:t>
            </a:r>
            <a:r>
              <a:rPr lang="vi-VN" sz="2000">
                <a:latin typeface="Arial" panose="020b0604020202020204" pitchFamily="34" charset="0"/>
              </a:rPr>
              <a:t>ơ</a:t>
            </a:r>
            <a:r>
              <a:rPr lang="en-US" sz="2000" err="1">
                <a:latin typeface="Arial" panose="020b0604020202020204" pitchFamily="34" charset="0"/>
              </a:rPr>
              <a:t>i phù hợp.</a:t>
            </a:r>
          </a:p>
          <a:p>
            <a:pPr marL="380990" indent="-380990">
              <a:spcAft>
                <a:spcPts val="1800"/>
              </a:spcAft>
              <a:buFont typeface="Arial" panose="020b0604020202020204" pitchFamily="34" charset="0"/>
              <a:buChar char="•"/>
            </a:pPr>
            <a:r>
              <a:rPr lang="en-US" sz="2000" err="1">
                <a:latin typeface="Arial" panose="020b0604020202020204" pitchFamily="34" charset="0"/>
              </a:rPr>
              <a:t>Lắp thêm thiết bị </a:t>
            </a:r>
            <a:r>
              <a:rPr lang="vi-VN" sz="2000">
                <a:latin typeface="Arial" panose="020b0604020202020204" pitchFamily="34" charset="0"/>
              </a:rPr>
              <a:t>hạn dòng</a:t>
            </a:r>
            <a:r>
              <a:rPr lang="en-US" sz="2000">
                <a:latin typeface="Arial" panose="020b0604020202020204" pitchFamily="34" charset="0"/>
              </a:rPr>
              <a:t>.</a:t>
            </a:r>
          </a:p>
          <a:p>
            <a:pPr marL="380990" indent="-380990">
              <a:spcAft>
                <a:spcPts val="1800"/>
              </a:spcAft>
              <a:buFont typeface="Arial" panose="020b0604020202020204" pitchFamily="34" charset="0"/>
              <a:buChar char="•"/>
            </a:pPr>
            <a:r>
              <a:rPr lang="en-US" sz="2000" err="1">
                <a:latin typeface="Arial" panose="020b0604020202020204" pitchFamily="34" charset="0"/>
              </a:rPr>
              <a:t>Bảo ôn.</a:t>
            </a:r>
          </a:p>
          <a:p>
            <a:pPr marL="380990" indent="-380990">
              <a:spcAft>
                <a:spcPts val="1800"/>
              </a:spcAft>
              <a:buFont typeface="Arial" panose="020b0604020202020204" pitchFamily="34" charset="0"/>
              <a:buChar char="•"/>
            </a:pPr>
            <a:r>
              <a:rPr lang="en-US" sz="2000">
                <a:latin typeface="Arial" panose="020b0604020202020204" pitchFamily="34" charset="0"/>
              </a:rPr>
              <a:t>Thu hồi nhiệt. </a:t>
            </a:r>
          </a:p>
        </p:txBody>
      </p:sp>
    </p:spTree>
    <p:extLst>
      <p:ext uri="{BB962C8B-B14F-4D97-AF65-F5344CB8AC3E}">
        <p14:creationId xmlns:p14="http://schemas.microsoft.com/office/powerpoint/2010/main" val="1585114453"/>
      </p:ext>
    </p:extLst>
  </p:cSld>
  <p:clrMapOvr>
    <a:masterClrMapping/>
  </p:clrMapOvr>
  <p:transition/>
  <p:timing/>
</p:sld>
</file>

<file path=ppt/slides/slide5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AA67E0A3-94DA-4604-BCBA-E8374F6AF9B0}"/>
              </a:ext>
            </a:extLst>
          </p:cNvPr>
          <p:cNvSpPr>
            <a:spLocks noGrp="1"/>
          </p:cNvSpPr>
          <p:nvPr>
            <p:ph type="title"/>
          </p:nvPr>
        </p:nvSpPr>
        <p:spPr>
          <a:xfrm>
            <a:off x="548414" y="868408"/>
            <a:ext cx="9788411" cy="936965"/>
          </a:xfrm>
        </p:spPr>
        <p:txBody>
          <a:bodyPr>
            <a:normAutofit/>
          </a:bodyPr>
          <a:lstStyle/>
          <a:p>
            <a:pPr algn="just"/>
            <a:r>
              <a:rPr lang="en-US" sz="3200" err="1"/>
              <a:t>Các giải pháp khác cho nhà  máy may</a:t>
            </a:r>
          </a:p>
        </p:txBody>
      </p:sp>
      <p:sp>
        <p:nvSpPr>
          <p:cNvPr id="3" name="Content Placeholder 2">
            <a:extLst>
              <a:ext uri="{FF2B5EF4-FFF2-40B4-BE49-F238E27FC236}">
                <a16:creationId xmlns:a16="http://schemas.microsoft.com/office/drawing/2014/main" id="{037DE070-6A6B-4E44-A570-D960531B15DA}"/>
              </a:ext>
            </a:extLst>
          </p:cNvPr>
          <p:cNvSpPr>
            <a:spLocks noGrp="1"/>
          </p:cNvSpPr>
          <p:nvPr>
            <p:ph type="body" idx="1"/>
          </p:nvPr>
        </p:nvSpPr>
        <p:spPr>
          <a:xfrm>
            <a:off x="575118" y="1767283"/>
            <a:ext cx="6793563" cy="1388439"/>
          </a:xfrm>
          <a:prstGeom prst="rect">
            <a:avLst/>
          </a:prstGeom>
        </p:spPr>
        <p:txBody>
          <a:bodyPr/>
          <a:lstStyle/>
          <a:p>
            <a:pPr>
              <a:spcBef>
                <a:spcPts val="277"/>
              </a:spcBef>
              <a:spcAft>
                <a:spcPts val="277"/>
              </a:spcAft>
            </a:pPr>
            <a:r>
              <a:rPr lang="en-US" sz="1847">
                <a:solidFill>
                  <a:schemeClr val="tx1"/>
                </a:solidFill>
              </a:rPr>
              <a:t>Sử dụng bẫy h</a:t>
            </a:r>
            <a:r>
              <a:rPr lang="vi-VN" sz="1847">
                <a:solidFill>
                  <a:schemeClr val="tx1"/>
                </a:solidFill>
              </a:rPr>
              <a:t>ơ</a:t>
            </a:r>
            <a:r>
              <a:rPr lang="en-US" sz="1847">
                <a:solidFill>
                  <a:schemeClr val="tx1"/>
                </a:solidFill>
              </a:rPr>
              <a:t>i cho bàn là</a:t>
            </a:r>
          </a:p>
          <a:p>
            <a:pPr>
              <a:spcBef>
                <a:spcPts val="277"/>
              </a:spcBef>
              <a:spcAft>
                <a:spcPts val="277"/>
              </a:spcAft>
            </a:pPr>
            <a:r>
              <a:rPr lang="en-US" sz="1847">
                <a:solidFill>
                  <a:schemeClr val="tx1"/>
                </a:solidFill>
              </a:rPr>
              <a:t>Thay thế hệ thống h</a:t>
            </a:r>
            <a:r>
              <a:rPr lang="vi-VN" sz="1847">
                <a:solidFill>
                  <a:schemeClr val="tx1"/>
                </a:solidFill>
              </a:rPr>
              <a:t>ơ</a:t>
            </a:r>
            <a:r>
              <a:rPr lang="en-US" sz="1847">
                <a:solidFill>
                  <a:schemeClr val="tx1"/>
                </a:solidFill>
              </a:rPr>
              <a:t>i trung tâm bằng hệ thống h</a:t>
            </a:r>
            <a:r>
              <a:rPr lang="vi-VN" sz="1847">
                <a:solidFill>
                  <a:schemeClr val="tx1"/>
                </a:solidFill>
              </a:rPr>
              <a:t>ơ</a:t>
            </a:r>
            <a:r>
              <a:rPr lang="en-US" sz="1847">
                <a:solidFill>
                  <a:schemeClr val="tx1"/>
                </a:solidFill>
              </a:rPr>
              <a:t>i cục bộ sử dụng điện</a:t>
            </a:r>
          </a:p>
        </p:txBody>
      </p:sp>
      <p:pic>
        <p:nvPicPr>
          <p:cNvPr id="6" name="Picture 5">
            <a:extLst>
              <a:ext uri="{FF2B5EF4-FFF2-40B4-BE49-F238E27FC236}">
                <a16:creationId xmlns:a16="http://schemas.microsoft.com/office/drawing/2014/main" id="{A9C6B230-EF52-472E-84B3-81C25890CCE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88865" y="2808686"/>
            <a:ext cx="5138656" cy="2386543"/>
          </a:xfrm>
          <a:prstGeom prst="rect">
            <a:avLst/>
          </a:prstGeom>
        </p:spPr>
      </p:pic>
      <p:pic>
        <p:nvPicPr>
          <p:cNvPr id="7" name="Picture 6">
            <a:extLst>
              <a:ext uri="{FF2B5EF4-FFF2-40B4-BE49-F238E27FC236}">
                <a16:creationId xmlns:a16="http://schemas.microsoft.com/office/drawing/2014/main" id="{7641A9E4-F3AD-4912-8CF2-6856E735BE5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6000" y="3035301"/>
            <a:ext cx="764472" cy="1019296"/>
          </a:xfrm>
          <a:prstGeom prst="rect">
            <a:avLst/>
          </a:prstGeom>
        </p:spPr>
      </p:pic>
      <p:pic>
        <p:nvPicPr>
          <p:cNvPr id="8" name="Picture 7">
            <a:extLst>
              <a:ext uri="{FF2B5EF4-FFF2-40B4-BE49-F238E27FC236}">
                <a16:creationId xmlns:a16="http://schemas.microsoft.com/office/drawing/2014/main" id="{5E595992-74C6-44F3-9CEA-8357B512A68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971900" y="3753501"/>
            <a:ext cx="564987" cy="783617"/>
          </a:xfrm>
          <a:prstGeom prst="rect">
            <a:avLst/>
          </a:prstGeom>
        </p:spPr>
      </p:pic>
      <p:pic>
        <p:nvPicPr>
          <p:cNvPr id="9" name="Picture 8">
            <a:extLst>
              <a:ext uri="{FF2B5EF4-FFF2-40B4-BE49-F238E27FC236}">
                <a16:creationId xmlns:a16="http://schemas.microsoft.com/office/drawing/2014/main" id="{E657AF4D-26BF-402A-ADA9-DBA00248DDE5}"/>
              </a:ext>
            </a:extLst>
          </p:cNvPr>
          <p:cNvPicPr>
            <a:picLocks noChangeAspect="1"/>
          </p:cNvPicPr>
          <p:nvPr/>
        </p:nvPicPr>
        <p:blipFill>
          <a:blip r:embed="rId5"/>
          <a:stretch>
            <a:fillRect/>
          </a:stretch>
        </p:blipFill>
        <p:spPr>
          <a:xfrm>
            <a:off x="1688864" y="5391223"/>
            <a:ext cx="5519656" cy="1281976"/>
          </a:xfrm>
          <a:prstGeom prst="rect">
            <a:avLst/>
          </a:prstGeom>
        </p:spPr>
      </p:pic>
      <p:pic>
        <p:nvPicPr>
          <p:cNvPr id="10" name="Picture 9">
            <a:extLst>
              <a:ext uri="{FF2B5EF4-FFF2-40B4-BE49-F238E27FC236}">
                <a16:creationId xmlns:a16="http://schemas.microsoft.com/office/drawing/2014/main" id="{C6C2EDC6-DE3A-4AC4-8FE2-784050BC365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944846" y="1420247"/>
            <a:ext cx="2769665" cy="4044139"/>
          </a:xfrm>
          <a:prstGeom prst="rect">
            <a:avLst/>
          </a:prstGeom>
        </p:spPr>
      </p:pic>
    </p:spTree>
    <p:extLst>
      <p:ext uri="{BB962C8B-B14F-4D97-AF65-F5344CB8AC3E}">
        <p14:creationId xmlns:p14="http://schemas.microsoft.com/office/powerpoint/2010/main" val="4119802077"/>
      </p:ext>
    </p:extLst>
  </p:cSld>
  <p:clrMapOvr>
    <a:masterClrMapping/>
  </p:clrMapOvr>
  <p:transition/>
  <p:timing/>
</p:sld>
</file>

<file path=ppt/slides/slide5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7CDCD9B3-8AE4-42F5-BDC0-80865EF37020}"/>
              </a:ext>
            </a:extLst>
          </p:cNvPr>
          <p:cNvSpPr>
            <a:spLocks noGrp="1"/>
          </p:cNvSpPr>
          <p:nvPr>
            <p:ph type="title"/>
          </p:nvPr>
        </p:nvSpPr>
        <p:spPr>
          <a:xfrm>
            <a:off x="534358" y="1126820"/>
            <a:ext cx="9295355" cy="794091"/>
          </a:xfrm>
        </p:spPr>
        <p:txBody>
          <a:bodyPr>
            <a:normAutofit/>
          </a:bodyPr>
          <a:lstStyle/>
          <a:p>
            <a:pPr algn="just"/>
            <a:r>
              <a:rPr lang="en-US" err="1"/>
              <a:t>Công nghệ giặt cho sản phẩm denim</a:t>
            </a:r>
            <a:endParaRPr lang="en-IN"/>
          </a:p>
        </p:txBody>
      </p:sp>
      <p:sp>
        <p:nvSpPr>
          <p:cNvPr id="3" name="Content Placeholder 5">
            <a:extLst>
              <a:ext uri="{FF2B5EF4-FFF2-40B4-BE49-F238E27FC236}">
                <a16:creationId xmlns:a16="http://schemas.microsoft.com/office/drawing/2014/main" id="{062E61BF-B85A-4E9B-A171-692706A8C526}"/>
              </a:ext>
            </a:extLst>
          </p:cNvPr>
          <p:cNvSpPr>
            <a:spLocks noGrp="1"/>
          </p:cNvSpPr>
          <p:nvPr>
            <p:ph type="body" idx="1"/>
          </p:nvPr>
        </p:nvSpPr>
        <p:spPr>
          <a:xfrm>
            <a:off x="393016" y="1788852"/>
            <a:ext cx="7886700" cy="4838356"/>
          </a:xfrm>
          <a:prstGeom prst="rect">
            <a:avLst/>
          </a:prstGeom>
        </p:spPr>
        <p:txBody>
          <a:bodyPr/>
          <a:lstStyle/>
          <a:p>
            <a:pPr algn="l">
              <a:buFont typeface="Wingdings" panose="05000000000000000000" pitchFamily="2" charset="2"/>
              <a:buChar char="q"/>
            </a:pPr>
            <a:r>
              <a:rPr lang="en-US" sz="2200" b="1" err="1"/>
              <a:t>Giặt c</a:t>
            </a:r>
            <a:r>
              <a:rPr lang="vi-VN" sz="2200" b="1"/>
              <a:t>ơ</a:t>
            </a:r>
            <a:r>
              <a:rPr lang="en-US" sz="2200" b="1"/>
              <a:t> học</a:t>
            </a:r>
            <a:endParaRPr lang="en-US" sz="2200"/>
          </a:p>
          <a:p>
            <a:pPr marL="0" indent="0">
              <a:buNone/>
            </a:pPr>
            <a:endParaRPr lang="en-US"/>
          </a:p>
        </p:txBody>
      </p:sp>
      <p:sp>
        <p:nvSpPr>
          <p:cNvPr id="4" name="Rectangle 3">
            <a:extLst>
              <a:ext uri="{FF2B5EF4-FFF2-40B4-BE49-F238E27FC236}">
                <a16:creationId xmlns:a16="http://schemas.microsoft.com/office/drawing/2014/main" id="{D482DD5E-DB85-4C50-8C0D-D281588ABA32}"/>
              </a:ext>
            </a:extLst>
          </p:cNvPr>
          <p:cNvSpPr/>
          <p:nvPr/>
        </p:nvSpPr>
        <p:spPr>
          <a:xfrm>
            <a:off x="3537367" y="1788852"/>
            <a:ext cx="2149948" cy="430887"/>
          </a:xfrm>
          <a:prstGeom prst="rect">
            <a:avLst/>
          </a:prstGeom>
        </p:spPr>
        <p:txBody>
          <a:bodyPr wrap="none">
            <a:spAutoFit/>
          </a:bodyPr>
          <a:lstStyle/>
          <a:p>
            <a:pPr>
              <a:buFont typeface="Wingdings" panose="05000000000000000000" pitchFamily="2" charset="2"/>
              <a:buChar char="q"/>
            </a:pPr>
            <a:r>
              <a:rPr lang="en-US" sz="2200" b="1" err="1">
                <a:latin typeface="Arial" panose="020b0604020202020204" pitchFamily="34" charset="0"/>
                <a:cs typeface="Arial" panose="020b0604020202020204" pitchFamily="34" charset="0"/>
              </a:rPr>
              <a:t>Giặt hóa học</a:t>
            </a:r>
            <a:endParaRPr lang="en-US" sz="220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3B1B2C84-D116-4FBE-94A2-706586E4B0D5}"/>
              </a:ext>
            </a:extLst>
          </p:cNvPr>
          <p:cNvPicPr>
            <a:picLocks noChangeAspect="1"/>
          </p:cNvPicPr>
          <p:nvPr/>
        </p:nvPicPr>
        <p:blipFill>
          <a:blip r:embed="rId2"/>
          <a:stretch>
            <a:fillRect/>
          </a:stretch>
        </p:blipFill>
        <p:spPr>
          <a:xfrm>
            <a:off x="393016" y="3695110"/>
            <a:ext cx="6723848" cy="2454693"/>
          </a:xfrm>
          <a:prstGeom prst="rect">
            <a:avLst/>
          </a:prstGeom>
        </p:spPr>
      </p:pic>
      <p:sp>
        <p:nvSpPr>
          <p:cNvPr id="6" name="TextBox 5">
            <a:extLst>
              <a:ext uri="{FF2B5EF4-FFF2-40B4-BE49-F238E27FC236}">
                <a16:creationId xmlns:a16="http://schemas.microsoft.com/office/drawing/2014/main" id="{ED7E05E6-2AEC-4A0A-8476-7A902DAF0C20}"/>
              </a:ext>
            </a:extLst>
          </p:cNvPr>
          <p:cNvSpPr txBox="1"/>
          <p:nvPr/>
        </p:nvSpPr>
        <p:spPr>
          <a:xfrm>
            <a:off x="544942" y="2202394"/>
            <a:ext cx="2914812" cy="1600438"/>
          </a:xfrm>
          <a:prstGeom prst="rect">
            <a:avLst/>
          </a:prstGeom>
          <a:noFill/>
          <a:ln>
            <a:solidFill>
              <a:schemeClr val="bg1"/>
            </a:solidFill>
          </a:ln>
        </p:spPr>
        <p:txBody>
          <a:bodyPr wrap="square" rtlCol="0">
            <a:spAutoFit/>
          </a:bodyPr>
          <a:lstStyle/>
          <a:p>
            <a:pPr marL="342891" indent="-342891">
              <a:buAutoNum type="arabicPeriod"/>
            </a:pPr>
            <a:r>
              <a:rPr lang="vi-VN" sz="1400"/>
              <a:t>Giặt rửa</a:t>
            </a:r>
          </a:p>
          <a:p>
            <a:pPr marL="342891" indent="-342891">
              <a:buAutoNum type="arabicPeriod"/>
            </a:pPr>
            <a:r>
              <a:rPr lang="vi-VN" sz="1400"/>
              <a:t>Làm mờ water jet</a:t>
            </a:r>
          </a:p>
          <a:p>
            <a:pPr marL="342891" indent="-342891">
              <a:buAutoNum type="arabicPeriod"/>
            </a:pPr>
            <a:r>
              <a:rPr lang="vi-VN" sz="1400"/>
              <a:t>Giặt đá</a:t>
            </a:r>
          </a:p>
          <a:p>
            <a:pPr marL="342891" indent="-342891">
              <a:buAutoNum type="arabicPeriod"/>
            </a:pPr>
            <a:r>
              <a:rPr lang="vi-VN" sz="1400"/>
              <a:t>Giặt Whisker</a:t>
            </a:r>
          </a:p>
          <a:p>
            <a:pPr marL="342891" indent="-342891">
              <a:buAutoNum type="arabicPeriod"/>
            </a:pPr>
            <a:r>
              <a:rPr lang="vi-VN" sz="1400"/>
              <a:t>Giặt vi đá</a:t>
            </a:r>
          </a:p>
          <a:p>
            <a:pPr marL="342891" indent="-342891">
              <a:buAutoNum type="arabicPeriod"/>
            </a:pPr>
            <a:r>
              <a:rPr lang="vi-VN" sz="1400"/>
              <a:t>Mài cơ học</a:t>
            </a:r>
          </a:p>
          <a:p>
            <a:pPr marL="342891" indent="-342891">
              <a:buAutoNum type="arabicPeriod"/>
            </a:pPr>
            <a:r>
              <a:rPr lang="vi-VN" sz="1400"/>
              <a:t>Xử lý laser</a:t>
            </a:r>
            <a:endParaRPr lang="en-US" sz="1400"/>
          </a:p>
        </p:txBody>
      </p:sp>
      <p:sp>
        <p:nvSpPr>
          <p:cNvPr id="7" name="TextBox 6">
            <a:extLst>
              <a:ext uri="{FF2B5EF4-FFF2-40B4-BE49-F238E27FC236}">
                <a16:creationId xmlns:a16="http://schemas.microsoft.com/office/drawing/2014/main" id="{C1AC0EBA-DCD5-4B1A-AC21-93FE06E45CCE}"/>
              </a:ext>
            </a:extLst>
          </p:cNvPr>
          <p:cNvSpPr txBox="1"/>
          <p:nvPr/>
        </p:nvSpPr>
        <p:spPr>
          <a:xfrm>
            <a:off x="3537366" y="2310115"/>
            <a:ext cx="3661467" cy="1384995"/>
          </a:xfrm>
          <a:prstGeom prst="rect">
            <a:avLst/>
          </a:prstGeom>
          <a:noFill/>
          <a:ln>
            <a:solidFill>
              <a:schemeClr val="bg1"/>
            </a:solidFill>
          </a:ln>
        </p:spPr>
        <p:txBody>
          <a:bodyPr wrap="square" rtlCol="0">
            <a:spAutoFit/>
          </a:bodyPr>
          <a:lstStyle/>
          <a:p>
            <a:pPr marL="342891" indent="-342891">
              <a:buAutoNum type="arabicPeriod"/>
            </a:pPr>
            <a:r>
              <a:rPr lang="vi-VN" sz="1400"/>
              <a:t>Gi</a:t>
            </a:r>
            <a:r>
              <a:rPr lang="en-US" sz="1400"/>
              <a:t>ặ</a:t>
            </a:r>
            <a:r>
              <a:rPr lang="vi-VN" sz="1400"/>
              <a:t>t axit, đá</a:t>
            </a:r>
          </a:p>
          <a:p>
            <a:pPr marL="342891" indent="-342891">
              <a:buAutoNum type="arabicPeriod"/>
            </a:pPr>
            <a:r>
              <a:rPr lang="vi-VN" sz="1400"/>
              <a:t>Giặt hydrogen peroxide/ giặt tẩy</a:t>
            </a:r>
          </a:p>
          <a:p>
            <a:pPr marL="342891" indent="-342891">
              <a:buAutoNum type="arabicPeriod"/>
            </a:pPr>
            <a:r>
              <a:rPr lang="vi-VN" sz="1400"/>
              <a:t>Giặt enzyme</a:t>
            </a:r>
          </a:p>
          <a:p>
            <a:pPr marL="342891" indent="-342891">
              <a:buAutoNum type="arabicPeriod"/>
            </a:pPr>
            <a:r>
              <a:rPr lang="vi-VN" sz="1400"/>
              <a:t>Làm mờ ozone</a:t>
            </a:r>
          </a:p>
          <a:p>
            <a:pPr marL="342891" indent="-342891">
              <a:buAutoNum type="arabicPeriod"/>
            </a:pPr>
            <a:r>
              <a:rPr lang="vi-VN" sz="1400"/>
              <a:t>Kỹ thuật phun</a:t>
            </a:r>
          </a:p>
          <a:p>
            <a:pPr marL="342891" indent="-342891">
              <a:buAutoNum type="arabicPeriod"/>
            </a:pPr>
            <a:r>
              <a:rPr lang="vi-VN" sz="1400"/>
              <a:t>Nhuộm và phủ</a:t>
            </a:r>
            <a:endParaRPr lang="en-US" sz="1400"/>
          </a:p>
        </p:txBody>
      </p:sp>
      <p:pic>
        <p:nvPicPr>
          <p:cNvPr id="8" name="Picture 7">
            <a:extLst>
              <a:ext uri="{FF2B5EF4-FFF2-40B4-BE49-F238E27FC236}">
                <a16:creationId xmlns:a16="http://schemas.microsoft.com/office/drawing/2014/main" id="{86AD32C0-BAAF-4AE6-BCA0-268AD95AEB3A}"/>
              </a:ext>
            </a:extLst>
          </p:cNvPr>
          <p:cNvPicPr>
            <a:picLocks noChangeAspect="1"/>
          </p:cNvPicPr>
          <p:nvPr/>
        </p:nvPicPr>
        <p:blipFill>
          <a:blip r:embed="rId3">
            <a:extLst>
              <a:ext uri="{28A0092B-C50C-407E-A947-70E740481C1C}">
                <a14:useLocalDpi xmlns:a14="http://schemas.microsoft.com/office/drawing/2010/main"/>
              </a:ext>
            </a:extLst>
          </a:blip>
          <a:srcRect l="4395" t="13937"/>
          <a:stretch>
            <a:fillRect/>
          </a:stretch>
        </p:blipFill>
        <p:spPr>
          <a:xfrm>
            <a:off x="7607154" y="3931455"/>
            <a:ext cx="2148700" cy="2578987"/>
          </a:xfrm>
          <a:prstGeom prst="rect">
            <a:avLst/>
          </a:prstGeom>
        </p:spPr>
      </p:pic>
      <p:sp>
        <p:nvSpPr>
          <p:cNvPr id="9" name="Rectangle 8">
            <a:extLst>
              <a:ext uri="{FF2B5EF4-FFF2-40B4-BE49-F238E27FC236}">
                <a16:creationId xmlns:a16="http://schemas.microsoft.com/office/drawing/2014/main" id="{25188730-9F05-457B-8244-C2EDA8C5D49E}"/>
              </a:ext>
            </a:extLst>
          </p:cNvPr>
          <p:cNvSpPr/>
          <p:nvPr/>
        </p:nvSpPr>
        <p:spPr>
          <a:xfrm>
            <a:off x="7748343" y="6214742"/>
            <a:ext cx="1795684" cy="307777"/>
          </a:xfrm>
          <a:prstGeom prst="rect">
            <a:avLst/>
          </a:prstGeom>
        </p:spPr>
        <p:txBody>
          <a:bodyPr wrap="none">
            <a:spAutoFit/>
          </a:bodyPr>
          <a:lstStyle/>
          <a:p>
            <a:r>
              <a:rPr lang="vi-VN" sz="1400">
                <a:highlight>
                  <a:srgbClr val="FFFF00"/>
                </a:highlight>
              </a:rPr>
              <a:t>Máy giặt thùng quay</a:t>
            </a:r>
            <a:endParaRPr lang="en-IN" sz="1400">
              <a:highlight>
                <a:srgbClr val="FFFF00"/>
              </a:highlight>
            </a:endParaRPr>
          </a:p>
        </p:txBody>
      </p:sp>
      <p:pic>
        <p:nvPicPr>
          <p:cNvPr id="10" name="Picture 9">
            <a:extLst>
              <a:ext uri="{FF2B5EF4-FFF2-40B4-BE49-F238E27FC236}">
                <a16:creationId xmlns:a16="http://schemas.microsoft.com/office/drawing/2014/main" id="{8D8F9DE7-D418-45E0-B521-51165F24589D}"/>
              </a:ext>
            </a:extLst>
          </p:cNvPr>
          <p:cNvPicPr>
            <a:picLocks noChangeAspect="1"/>
          </p:cNvPicPr>
          <p:nvPr/>
        </p:nvPicPr>
        <p:blipFill>
          <a:blip r:embed="rId4"/>
          <a:stretch>
            <a:fillRect/>
          </a:stretch>
        </p:blipFill>
        <p:spPr>
          <a:xfrm>
            <a:off x="7657088" y="1126820"/>
            <a:ext cx="3739513" cy="2804635"/>
          </a:xfrm>
          <a:prstGeom prst="rect">
            <a:avLst/>
          </a:prstGeom>
        </p:spPr>
      </p:pic>
      <p:sp>
        <p:nvSpPr>
          <p:cNvPr id="11" name="Rectangle 10">
            <a:extLst>
              <a:ext uri="{FF2B5EF4-FFF2-40B4-BE49-F238E27FC236}">
                <a16:creationId xmlns:a16="http://schemas.microsoft.com/office/drawing/2014/main" id="{2195A03F-6D6B-4EF8-AD0F-89426C16085A}"/>
              </a:ext>
            </a:extLst>
          </p:cNvPr>
          <p:cNvSpPr/>
          <p:nvPr/>
        </p:nvSpPr>
        <p:spPr>
          <a:xfrm>
            <a:off x="9829713" y="3623678"/>
            <a:ext cx="1566454" cy="307777"/>
          </a:xfrm>
          <a:prstGeom prst="rect">
            <a:avLst/>
          </a:prstGeom>
        </p:spPr>
        <p:txBody>
          <a:bodyPr wrap="none">
            <a:spAutoFit/>
          </a:bodyPr>
          <a:lstStyle/>
          <a:p>
            <a:r>
              <a:rPr lang="vi-VN" sz="1400">
                <a:highlight>
                  <a:srgbClr val="FFFF00"/>
                </a:highlight>
              </a:rPr>
              <a:t>Máy giặt </a:t>
            </a:r>
            <a:r>
              <a:rPr lang="en-IN" sz="1400">
                <a:highlight>
                  <a:srgbClr val="FFFF00"/>
                </a:highlight>
              </a:rPr>
              <a:t>Tumbler</a:t>
            </a:r>
          </a:p>
        </p:txBody>
      </p:sp>
    </p:spTree>
    <p:extLst>
      <p:ext uri="{BB962C8B-B14F-4D97-AF65-F5344CB8AC3E}">
        <p14:creationId xmlns:p14="http://schemas.microsoft.com/office/powerpoint/2010/main" val="3816778371"/>
      </p:ext>
    </p:extLst>
  </p:cSld>
  <p:clrMapOvr>
    <a:masterClrMapping/>
  </p:clrMapOvr>
  <p:transition/>
  <p:timing/>
</p:sld>
</file>

<file path=ppt/slides/slide5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E04A19BC-8E1B-4F44-83E8-D21F4669429D}"/>
              </a:ext>
            </a:extLst>
          </p:cNvPr>
          <p:cNvSpPr>
            <a:spLocks noGrp="1"/>
          </p:cNvSpPr>
          <p:nvPr>
            <p:ph type="title"/>
          </p:nvPr>
        </p:nvSpPr>
        <p:spPr>
          <a:xfrm>
            <a:off x="609600" y="1257740"/>
            <a:ext cx="10972800" cy="495200"/>
          </a:xfrm>
        </p:spPr>
        <p:txBody>
          <a:bodyPr>
            <a:normAutofit fontScale="90000"/>
          </a:bodyPr>
          <a:lstStyle/>
          <a:p>
            <a:pPr algn="just"/>
            <a:r>
              <a:rPr lang="en-IN"/>
              <a:t>Công nghệ giặt</a:t>
            </a:r>
          </a:p>
        </p:txBody>
      </p:sp>
      <p:pic>
        <p:nvPicPr>
          <p:cNvPr id="4" name="Picture 3">
            <a:extLst>
              <a:ext uri="{FF2B5EF4-FFF2-40B4-BE49-F238E27FC236}">
                <a16:creationId xmlns:a16="http://schemas.microsoft.com/office/drawing/2014/main" id="{6A965F9F-595B-49DB-8CE8-4027576C5EB9}"/>
              </a:ext>
            </a:extLst>
          </p:cNvPr>
          <p:cNvPicPr>
            <a:picLocks noChangeAspect="1"/>
          </p:cNvPicPr>
          <p:nvPr/>
        </p:nvPicPr>
        <p:blipFill>
          <a:blip r:embed="rId2">
            <a:extLst>
              <a:ext uri="{28A0092B-C50C-407E-A947-70E740481C1C}">
                <a14:useLocalDpi xmlns:a14="http://schemas.microsoft.com/office/drawing/2010/main"/>
              </a:ext>
            </a:extLst>
          </a:blip>
          <a:srcRect r="42187"/>
          <a:stretch>
            <a:fillRect/>
          </a:stretch>
        </p:blipFill>
        <p:spPr>
          <a:xfrm>
            <a:off x="8655319" y="1777331"/>
            <a:ext cx="1960357" cy="2187467"/>
          </a:xfrm>
          <a:prstGeom prst="rect">
            <a:avLst/>
          </a:prstGeom>
        </p:spPr>
      </p:pic>
      <p:pic>
        <p:nvPicPr>
          <p:cNvPr id="5" name="Picture 4">
            <a:extLst>
              <a:ext uri="{FF2B5EF4-FFF2-40B4-BE49-F238E27FC236}">
                <a16:creationId xmlns:a16="http://schemas.microsoft.com/office/drawing/2014/main" id="{D1C4F605-613B-4E1C-8643-10BBDD91D97F}"/>
              </a:ext>
            </a:extLst>
          </p:cNvPr>
          <p:cNvPicPr>
            <a:picLocks noChangeAspect="1"/>
          </p:cNvPicPr>
          <p:nvPr/>
        </p:nvPicPr>
        <p:blipFill>
          <a:blip r:embed="rId3">
            <a:extLst>
              <a:ext uri="{28A0092B-C50C-407E-A947-70E740481C1C}">
                <a14:useLocalDpi xmlns:a14="http://schemas.microsoft.com/office/drawing/2010/main"/>
              </a:ext>
            </a:extLst>
          </a:blip>
          <a:srcRect l="58094"/>
          <a:stretch>
            <a:fillRect/>
          </a:stretch>
        </p:blipFill>
        <p:spPr>
          <a:xfrm>
            <a:off x="6913054" y="1642405"/>
            <a:ext cx="1596277" cy="2457321"/>
          </a:xfrm>
          <a:prstGeom prst="rect">
            <a:avLst/>
          </a:prstGeom>
        </p:spPr>
      </p:pic>
      <p:sp>
        <p:nvSpPr>
          <p:cNvPr id="6" name="TextBox 5">
            <a:extLst>
              <a:ext uri="{FF2B5EF4-FFF2-40B4-BE49-F238E27FC236}">
                <a16:creationId xmlns:a16="http://schemas.microsoft.com/office/drawing/2014/main" id="{57ADD129-995B-4836-A47D-E7ABD454FA34}"/>
              </a:ext>
            </a:extLst>
          </p:cNvPr>
          <p:cNvSpPr txBox="1"/>
          <p:nvPr/>
        </p:nvSpPr>
        <p:spPr>
          <a:xfrm>
            <a:off x="609600" y="1826113"/>
            <a:ext cx="10972800" cy="5080558"/>
          </a:xfrm>
          <a:prstGeom prst="rect">
            <a:avLst/>
          </a:prstGeom>
          <a:noFill/>
        </p:spPr>
        <p:txBody>
          <a:bodyPr wrap="square">
            <a:spAutoFit/>
          </a:bodyPr>
          <a:lstStyle/>
          <a:p>
            <a:pPr>
              <a:lnSpc>
                <a:spcPct val="107000"/>
              </a:lnSpc>
              <a:spcAft>
                <a:spcPts val="1067"/>
              </a:spcAft>
            </a:pPr>
            <a:r>
              <a:rPr lang="en-US" sz="1800" b="1">
                <a:latin typeface="+mj-lt"/>
                <a:ea typeface="Calibri" panose="020f0502020204030204" pitchFamily="34" charset="0"/>
                <a:cs typeface="Times New Roman" panose="02020603050405020304" pitchFamily="18" charset="0"/>
              </a:rPr>
              <a:t>Công nghệ giặt ozone:</a:t>
            </a:r>
          </a:p>
          <a:p>
            <a:pPr marL="457189" indent="-457189">
              <a:lnSpc>
                <a:spcPct val="107000"/>
              </a:lnSpc>
              <a:buFont typeface="Symbol" panose="05050102010706020507" pitchFamily="18" charset="2"/>
              <a:buChar char=""/>
            </a:pPr>
            <a:r>
              <a:rPr lang="en-US" sz="1800">
                <a:latin typeface="+mj-lt"/>
                <a:ea typeface="Calibri" panose="020f0502020204030204" pitchFamily="34" charset="0"/>
                <a:cs typeface="Times New Roman" panose="02020603050405020304" pitchFamily="18" charset="0"/>
              </a:rPr>
              <a:t>Tẩy trắng hiệu quả, dùng cho denim.</a:t>
            </a:r>
          </a:p>
          <a:p>
            <a:pPr marL="457189" indent="-457189">
              <a:lnSpc>
                <a:spcPct val="107000"/>
              </a:lnSpc>
              <a:buFont typeface="Symbol" panose="05050102010706020507" pitchFamily="18" charset="2"/>
              <a:buChar char=""/>
            </a:pPr>
            <a:r>
              <a:rPr lang="en-US" sz="1800">
                <a:latin typeface="+mj-lt"/>
                <a:ea typeface="Calibri" panose="020f0502020204030204" pitchFamily="34" charset="0"/>
                <a:cs typeface="Times New Roman" panose="02020603050405020304" pitchFamily="18" charset="0"/>
              </a:rPr>
              <a:t>Giặt bằng nước lạnh → tiết kiệm nước &amp; năng lượng.</a:t>
            </a:r>
          </a:p>
          <a:p>
            <a:pPr marL="457189" indent="-457189">
              <a:lnSpc>
                <a:spcPct val="107000"/>
              </a:lnSpc>
              <a:buFont typeface="Symbol" panose="05050102010706020507" pitchFamily="18" charset="2"/>
              <a:buChar char=""/>
            </a:pPr>
            <a:r>
              <a:rPr lang="en-US" sz="1800">
                <a:latin typeface="+mj-lt"/>
                <a:ea typeface="Calibri" panose="020f0502020204030204" pitchFamily="34" charset="0"/>
                <a:cs typeface="Times New Roman" panose="02020603050405020304" pitchFamily="18" charset="0"/>
              </a:rPr>
              <a:t>Giảm lượng bột giặt và số lần xả.</a:t>
            </a:r>
          </a:p>
          <a:p>
            <a:pPr marL="457189" indent="-457189">
              <a:lnSpc>
                <a:spcPct val="107000"/>
              </a:lnSpc>
              <a:buFont typeface="Symbol" panose="05050102010706020507" pitchFamily="18" charset="2"/>
              <a:buChar char=""/>
            </a:pPr>
            <a:r>
              <a:rPr lang="en-US" sz="1800">
                <a:latin typeface="+mj-lt"/>
                <a:ea typeface="Calibri" panose="020f0502020204030204" pitchFamily="34" charset="0"/>
                <a:cs typeface="Times New Roman" panose="02020603050405020304" pitchFamily="18" charset="0"/>
              </a:rPr>
              <a:t>Nhẹ với vải → kéo dài tuổi thọ.</a:t>
            </a:r>
          </a:p>
          <a:p>
            <a:pPr marL="457189" indent="-457189">
              <a:lnSpc>
                <a:spcPct val="107000"/>
              </a:lnSpc>
              <a:buFont typeface="Symbol" panose="05050102010706020507" pitchFamily="18" charset="2"/>
              <a:buChar char=""/>
            </a:pPr>
            <a:r>
              <a:rPr lang="en-US" sz="1800">
                <a:latin typeface="+mj-lt"/>
                <a:ea typeface="Calibri" panose="020f0502020204030204" pitchFamily="34" charset="0"/>
                <a:cs typeface="Times New Roman" panose="02020603050405020304" pitchFamily="18" charset="0"/>
              </a:rPr>
              <a:t>Giảm COD, cải thiện nước thải.</a:t>
            </a:r>
          </a:p>
          <a:p>
            <a:pPr marL="457189" indent="-457189">
              <a:lnSpc>
                <a:spcPct val="107000"/>
              </a:lnSpc>
              <a:spcAft>
                <a:spcPts val="1067"/>
              </a:spcAft>
              <a:buFont typeface="Symbol" panose="05050102010706020507" pitchFamily="18" charset="2"/>
              <a:buChar char=""/>
            </a:pPr>
            <a:r>
              <a:rPr lang="en-US" sz="1800">
                <a:latin typeface="+mj-lt"/>
                <a:ea typeface="Calibri" panose="020f0502020204030204" pitchFamily="34" charset="0"/>
                <a:cs typeface="Times New Roman" panose="02020603050405020304" pitchFamily="18" charset="0"/>
              </a:rPr>
              <a:t>Có thể xử lý cục bộ bằng khí ozone.</a:t>
            </a:r>
          </a:p>
          <a:p>
            <a:pPr>
              <a:lnSpc>
                <a:spcPct val="107000"/>
              </a:lnSpc>
              <a:spcAft>
                <a:spcPts val="1067"/>
              </a:spcAft>
            </a:pPr>
            <a:endParaRPr lang="en-US" sz="1800">
              <a:latin typeface="+mj-lt"/>
              <a:ea typeface="Calibri" panose="020f0502020204030204" pitchFamily="34" charset="0"/>
              <a:cs typeface="Times New Roman" panose="02020603050405020304" pitchFamily="18" charset="0"/>
            </a:endParaRPr>
          </a:p>
          <a:p>
            <a:pPr marL="4796247" indent="-457189">
              <a:lnSpc>
                <a:spcPct val="107000"/>
              </a:lnSpc>
              <a:spcAft>
                <a:spcPts val="1067"/>
              </a:spcAft>
            </a:pPr>
            <a:r>
              <a:rPr lang="en-US" sz="1800" b="1">
                <a:latin typeface="+mj-lt"/>
                <a:ea typeface="Calibri" panose="020f0502020204030204" pitchFamily="34" charset="0"/>
                <a:cs typeface="Times New Roman" panose="02020603050405020304" pitchFamily="18" charset="0"/>
              </a:rPr>
              <a:t>Công nghệ phun sương (Fabcare – Mist Spray – Resinator):</a:t>
            </a:r>
          </a:p>
          <a:p>
            <a:pPr marL="4796247" indent="-457189">
              <a:lnSpc>
                <a:spcPct val="107000"/>
              </a:lnSpc>
              <a:buFont typeface="Symbol" panose="05050102010706020507" pitchFamily="18" charset="2"/>
              <a:buChar char=""/>
            </a:pPr>
            <a:r>
              <a:rPr lang="en-US" sz="1800">
                <a:latin typeface="+mj-lt"/>
                <a:ea typeface="Calibri" panose="020f0502020204030204" pitchFamily="34" charset="0"/>
                <a:cs typeface="Times New Roman" panose="02020603050405020304" pitchFamily="18" charset="0"/>
              </a:rPr>
              <a:t>Áp dụng cho hoàn tất vải: làm mềm, nhuộm, kháng khuẩn...</a:t>
            </a:r>
          </a:p>
          <a:p>
            <a:pPr marL="4796247" indent="-457189">
              <a:lnSpc>
                <a:spcPct val="107000"/>
              </a:lnSpc>
              <a:buFont typeface="Symbol" panose="05050102010706020507" pitchFamily="18" charset="2"/>
              <a:buChar char=""/>
            </a:pPr>
            <a:r>
              <a:rPr lang="en-US" sz="1800">
                <a:latin typeface="+mj-lt"/>
                <a:ea typeface="Calibri" panose="020f0502020204030204" pitchFamily="34" charset="0"/>
                <a:cs typeface="Times New Roman" panose="02020603050405020304" pitchFamily="18" charset="0"/>
              </a:rPr>
              <a:t>Thân thiện môi trường, tiết kiệm chi phí.</a:t>
            </a:r>
          </a:p>
          <a:p>
            <a:pPr marL="4796247" indent="-457189">
              <a:lnSpc>
                <a:spcPct val="107000"/>
              </a:lnSpc>
              <a:spcAft>
                <a:spcPts val="1067"/>
              </a:spcAft>
              <a:buFont typeface="Symbol" panose="05050102010706020507" pitchFamily="18" charset="2"/>
              <a:buChar char=""/>
            </a:pPr>
            <a:r>
              <a:rPr lang="en-US" sz="1800">
                <a:latin typeface="+mj-lt"/>
                <a:ea typeface="Calibri" panose="020f0502020204030204" pitchFamily="34" charset="0"/>
                <a:cs typeface="Times New Roman" panose="02020603050405020304" pitchFamily="18" charset="0"/>
              </a:rPr>
              <a:t>Giảm 90% nước, 47% năng lượng, loại bỏ chất thải hóa học.</a:t>
            </a:r>
          </a:p>
        </p:txBody>
      </p:sp>
      <p:pic>
        <p:nvPicPr>
          <p:cNvPr id="7" name="Picture 6">
            <a:extLst>
              <a:ext uri="{FF2B5EF4-FFF2-40B4-BE49-F238E27FC236}">
                <a16:creationId xmlns:a16="http://schemas.microsoft.com/office/drawing/2014/main" id="{E085B84A-2652-4F38-A7DC-CB8C281EAFD4}"/>
              </a:ext>
            </a:extLst>
          </p:cNvPr>
          <p:cNvPicPr>
            <a:picLocks noChangeAspect="1"/>
          </p:cNvPicPr>
          <p:nvPr/>
        </p:nvPicPr>
        <p:blipFill>
          <a:blip r:embed="rId4"/>
          <a:stretch>
            <a:fillRect/>
          </a:stretch>
        </p:blipFill>
        <p:spPr>
          <a:xfrm>
            <a:off x="1370874" y="4099726"/>
            <a:ext cx="2575761" cy="2567761"/>
          </a:xfrm>
          <a:prstGeom prst="rect">
            <a:avLst/>
          </a:prstGeom>
        </p:spPr>
      </p:pic>
    </p:spTree>
    <p:extLst>
      <p:ext uri="{BB962C8B-B14F-4D97-AF65-F5344CB8AC3E}">
        <p14:creationId xmlns:p14="http://schemas.microsoft.com/office/powerpoint/2010/main" val="3416314123"/>
      </p:ext>
    </p:extLst>
  </p:cSld>
  <p:clrMapOvr>
    <a:masterClrMapping/>
  </p:clrMapOvr>
  <p:transition/>
  <p:timing/>
</p:sld>
</file>

<file path=ppt/slides/slide5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9">
            <a:extLst>
              <a:ext uri="{FF2B5EF4-FFF2-40B4-BE49-F238E27FC236}">
                <a16:creationId xmlns:a16="http://schemas.microsoft.com/office/drawing/2014/main" id="{856BF270-891F-4C39-AEAE-527C0773A970}"/>
              </a:ext>
            </a:extLst>
          </p:cNvPr>
          <p:cNvSpPr>
            <a:spLocks noGrp="1"/>
          </p:cNvSpPr>
          <p:nvPr>
            <p:ph type="title"/>
          </p:nvPr>
        </p:nvSpPr>
        <p:spPr>
          <a:xfrm>
            <a:off x="597858" y="1724433"/>
            <a:ext cx="4874697" cy="1618231"/>
          </a:xfrm>
          <a:noFill/>
        </p:spPr>
        <p:txBody>
          <a:bodyPr>
            <a:normAutofit fontScale="90000"/>
          </a:bodyPr>
          <a:lstStyle/>
          <a:p>
            <a:pPr algn="just"/>
            <a:r>
              <a:rPr lang="en-IN" sz="3200" err="1"/>
              <a:t>Công nghệ b</a:t>
            </a:r>
            <a:r>
              <a:rPr lang="vi-VN" sz="3200"/>
              <a:t>ọt</a:t>
            </a:r>
            <a:r>
              <a:rPr lang="en-IN" sz="3200"/>
              <a:t> Nano cho mặt hàng Jean theo h</a:t>
            </a:r>
            <a:r>
              <a:rPr lang="vi-VN" sz="3200"/>
              <a:t>ư</a:t>
            </a:r>
            <a:r>
              <a:rPr lang="en-US" sz="3200" err="1"/>
              <a:t>ớng</a:t>
            </a:r>
            <a:r>
              <a:rPr lang="en-IN" sz="3200"/>
              <a:t> bền vững</a:t>
            </a:r>
            <a:endParaRPr lang="en-IN" sz="3200"/>
          </a:p>
        </p:txBody>
      </p:sp>
      <p:sp>
        <p:nvSpPr>
          <p:cNvPr id="3" name="Slide Number Placeholder 3">
            <a:extLst>
              <a:ext uri="{FF2B5EF4-FFF2-40B4-BE49-F238E27FC236}">
                <a16:creationId xmlns:a16="http://schemas.microsoft.com/office/drawing/2014/main" id="{D32D074E-59DD-4E24-B9C6-9F60DA6C83A2}"/>
              </a:ext>
            </a:extLst>
          </p:cNvPr>
          <p:cNvSpPr txBox="1"/>
          <p:nvPr/>
        </p:nvSpPr>
        <p:spPr>
          <a:xfrm>
            <a:off x="9448800" y="8475663"/>
            <a:ext cx="2743200" cy="485775"/>
          </a:xfrm>
          <a:prstGeom prst="rect">
            <a:avLst/>
          </a:prstGeom>
        </p:spPr>
        <p:txBody>
          <a:bodyPr vert="horz" lIns="121920" tIns="60960" rIns="121920" bIns="60960" rtlCol="0" anchor="ctr"/>
          <a:lstStyle>
            <a:defPPr marR="0" lvl="0" algn="l" rtl="0">
              <a:lnSpc>
                <a:spcPct val="100000"/>
              </a:lnSpc>
              <a:spcBef>
                <a:spcPct val="0"/>
              </a:spcBef>
              <a:spcAft>
                <a:spcPct val="0"/>
              </a:spcAft>
              <a:defRPr lang="en-US"/>
            </a:defPPr>
            <a:lvl1pPr marL="0" marR="0" lvl="0" algn="r" defTabSz="609585" rtl="0" eaLnBrk="1" latinLnBrk="0" hangingPunct="1">
              <a:lnSpc>
                <a:spcPct val="100000"/>
              </a:lnSpc>
              <a:spcBef>
                <a:spcPct val="0"/>
              </a:spcBef>
              <a:spcAft>
                <a:spcPct val="0"/>
              </a:spcAft>
              <a:buClr>
                <a:srgbClr val="000000"/>
              </a:buClr>
              <a:buFont typeface="Arial"/>
              <a:defRPr sz="1600" b="0" i="0" u="none" strike="noStrike" kern="1200" cap="none">
                <a:solidFill>
                  <a:schemeClr val="tx1">
                    <a:tint val="75000"/>
                  </a:schemeClr>
                </a:solidFill>
                <a:latin typeface="+mn-lt"/>
                <a:ea typeface="+mn-ea"/>
                <a:cs typeface="+mn-cs"/>
                <a:sym typeface="Arial"/>
              </a:defRPr>
            </a:lvl1pPr>
            <a:lvl2pPr marL="609585" marR="0" lvl="1"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2pPr>
            <a:lvl3pPr marL="1219170" marR="0" lvl="2"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3pPr>
            <a:lvl4pPr marL="1828754" marR="0" lvl="3"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4pPr>
            <a:lvl5pPr marL="2438339" marR="0" lvl="4"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5pPr>
            <a:lvl6pPr marL="3047924" marR="0" lvl="5"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6pPr>
            <a:lvl7pPr marL="3657509" marR="0" lvl="6"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7pPr>
            <a:lvl8pPr marL="4267093" marR="0" lvl="7"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8pPr>
            <a:lvl9pPr marL="4876678" marR="0" lvl="8"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9pPr>
          </a:lstStyle>
          <a:p>
            <a:fld id="{A2FD7E86-2FB4-4D01-945C-E4CD709E1ADD}" type="slidenum">
              <a:rPr lang="vi-VN" smtClean="0"/>
              <a:t>54</a:t>
            </a:fld>
            <a:endParaRPr lang="vi-VN"/>
          </a:p>
        </p:txBody>
      </p:sp>
      <p:pic>
        <p:nvPicPr>
          <p:cNvPr id="4" name="Picture 3">
            <a:extLst>
              <a:ext uri="{FF2B5EF4-FFF2-40B4-BE49-F238E27FC236}">
                <a16:creationId xmlns:a16="http://schemas.microsoft.com/office/drawing/2014/main" id="{AA3C9918-1163-4655-8796-8DA87263D79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19446" y="1140374"/>
            <a:ext cx="4085702" cy="2307665"/>
          </a:xfrm>
          <a:prstGeom prst="rect">
            <a:avLst/>
          </a:prstGeom>
        </p:spPr>
      </p:pic>
      <p:pic>
        <p:nvPicPr>
          <p:cNvPr id="5" name="Picture 4">
            <a:extLst>
              <a:ext uri="{FF2B5EF4-FFF2-40B4-BE49-F238E27FC236}">
                <a16:creationId xmlns:a16="http://schemas.microsoft.com/office/drawing/2014/main" id="{2E5ED724-C391-40BE-BFFB-C6A3ABA6A48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73367" y="3774371"/>
            <a:ext cx="3990775" cy="2438400"/>
          </a:xfrm>
          <a:prstGeom prst="rect">
            <a:avLst/>
          </a:prstGeom>
        </p:spPr>
      </p:pic>
      <p:pic>
        <p:nvPicPr>
          <p:cNvPr id="6" name="Picture 5">
            <a:extLst>
              <a:ext uri="{FF2B5EF4-FFF2-40B4-BE49-F238E27FC236}">
                <a16:creationId xmlns:a16="http://schemas.microsoft.com/office/drawing/2014/main" id="{5AEB5160-38FA-4104-984D-AD16721ECAB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88833" y="6212771"/>
            <a:ext cx="3773431" cy="431707"/>
          </a:xfrm>
          <a:prstGeom prst="rect">
            <a:avLst/>
          </a:prstGeom>
        </p:spPr>
      </p:pic>
      <p:graphicFrame>
        <p:nvGraphicFramePr>
          <p:cNvPr id="7" name="Table 6">
            <a:extLst>
              <a:ext uri="{FF2B5EF4-FFF2-40B4-BE49-F238E27FC236}">
                <a16:creationId xmlns:a16="http://schemas.microsoft.com/office/drawing/2014/main" id="{BCE92EC7-B4A7-4DC8-8F10-0B78B80F747A}"/>
              </a:ext>
            </a:extLst>
          </p:cNvPr>
          <p:cNvGraphicFramePr>
            <a:graphicFrameLocks noGrp="1"/>
          </p:cNvGraphicFramePr>
          <p:nvPr>
            <p:extLst>
              <p:ext uri="{D42A27DB-BD31-4B8C-83A1-F6EECF244321}">
                <p14:modId xmlns:p14="http://schemas.microsoft.com/office/powerpoint/2010/main" val="4015719429"/>
              </p:ext>
            </p:extLst>
          </p:nvPr>
        </p:nvGraphicFramePr>
        <p:xfrm>
          <a:off x="5663436" y="3447535"/>
          <a:ext cx="6208524" cy="2972062"/>
        </p:xfrm>
        <a:graphic>
          <a:graphicData uri="http://schemas.openxmlformats.org/drawingml/2006/table">
            <a:tbl>
              <a:tblPr firstRow="1" bandRow="1">
                <a:tableStyleId>{10A1B5D5-9B99-4C35-A422-299274C87663}</a:tableStyleId>
              </a:tblPr>
              <a:tblGrid>
                <a:gridCol w="2069508">
                  <a:extLst>
                    <a:ext uri="{9D8B030D-6E8A-4147-A177-3AD203B41FA5}">
                      <a16:colId xmlns:a16="http://schemas.microsoft.com/office/drawing/2014/main" val="20000"/>
                    </a:ext>
                  </a:extLst>
                </a:gridCol>
                <a:gridCol w="2069508">
                  <a:extLst>
                    <a:ext uri="{9D8B030D-6E8A-4147-A177-3AD203B41FA5}">
                      <a16:colId xmlns:a16="http://schemas.microsoft.com/office/drawing/2014/main" val="20001"/>
                    </a:ext>
                  </a:extLst>
                </a:gridCol>
                <a:gridCol w="2069508">
                  <a:extLst>
                    <a:ext uri="{9D8B030D-6E8A-4147-A177-3AD203B41FA5}">
                      <a16:colId xmlns:a16="http://schemas.microsoft.com/office/drawing/2014/main" val="20002"/>
                    </a:ext>
                  </a:extLst>
                </a:gridCol>
              </a:tblGrid>
              <a:tr h="1425306">
                <a:tc>
                  <a:txBody>
                    <a:bodyPr vert="horz" wrap="square"/>
                    <a:lstStyle/>
                    <a:p>
                      <a:endParaRPr lang="en-US" sz="1500"/>
                    </a:p>
                  </a:txBody>
                  <a:tcPr/>
                </a:tc>
                <a:tc>
                  <a:txBody>
                    <a:bodyPr vert="horz" wrap="square"/>
                    <a:lstStyle/>
                    <a:p>
                      <a:r>
                        <a:rPr lang="vi-VN" sz="1900"/>
                        <a:t>Công</a:t>
                      </a:r>
                      <a:r>
                        <a:rPr lang="vi-VN" sz="1900" baseline="0"/>
                        <a:t> nghệ thông thường</a:t>
                      </a:r>
                      <a:r>
                        <a:rPr lang="en-US" sz="1900" baseline="0"/>
                        <a:t> - </a:t>
                      </a:r>
                      <a:r>
                        <a:rPr lang="vi-VN" sz="1900" baseline="0"/>
                        <a:t>1 </a:t>
                      </a:r>
                      <a:r>
                        <a:rPr lang="en-US" sz="1900" baseline="0" err="1"/>
                        <a:t>sản phẩm </a:t>
                      </a:r>
                      <a:r>
                        <a:rPr lang="vi-VN" sz="1900" baseline="0"/>
                        <a:t>Jean</a:t>
                      </a:r>
                      <a:endParaRPr lang="en-US" sz="1900">
                        <a:latin typeface="Arial" panose="020b0604020202020204" pitchFamily="34" charset="0"/>
                        <a:cs typeface="Arial" panose="020b0604020202020204" pitchFamily="34" charset="0"/>
                      </a:endParaRPr>
                    </a:p>
                  </a:txBody>
                  <a:tcPr/>
                </a:tc>
                <a:tc>
                  <a:txBody>
                    <a:bodyPr vert="horz" wrap="square"/>
                    <a:lstStyle/>
                    <a:p>
                      <a:r>
                        <a:rPr lang="vi-VN" sz="1900"/>
                        <a:t>Công</a:t>
                      </a:r>
                      <a:r>
                        <a:rPr lang="vi-VN" sz="1900" baseline="0"/>
                        <a:t> nghệ</a:t>
                      </a:r>
                      <a:r>
                        <a:rPr lang="en-US" sz="1900" baseline="0"/>
                        <a:t> theo h</a:t>
                      </a:r>
                      <a:r>
                        <a:rPr lang="vi-VN" sz="1900" baseline="0"/>
                        <a:t>ư</a:t>
                      </a:r>
                      <a:r>
                        <a:rPr lang="en-US" sz="1900" baseline="0" err="1"/>
                        <a:t>ớng  </a:t>
                      </a:r>
                      <a:r>
                        <a:rPr lang="vi-VN" sz="1900"/>
                        <a:t>bền</a:t>
                      </a:r>
                      <a:r>
                        <a:rPr lang="vi-VN" sz="1900" baseline="0"/>
                        <a:t> vững  J</a:t>
                      </a:r>
                      <a:r>
                        <a:rPr lang="vi-VN" sz="1900"/>
                        <a:t>eanologia</a:t>
                      </a:r>
                      <a:r>
                        <a:rPr lang="vi-VN" sz="1900" baseline="0"/>
                        <a:t>– 1 </a:t>
                      </a:r>
                      <a:r>
                        <a:rPr lang="en-US" sz="1900" baseline="0" err="1"/>
                        <a:t>sản phẩm </a:t>
                      </a:r>
                      <a:r>
                        <a:rPr lang="vi-VN" sz="1900" baseline="0"/>
                        <a:t>Jean</a:t>
                      </a:r>
                      <a:endParaRPr lang="en-US" sz="19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490720">
                <a:tc>
                  <a:txBody>
                    <a:bodyPr vert="horz" wrap="square"/>
                    <a:lstStyle/>
                    <a:p>
                      <a:r>
                        <a:rPr lang="vi-VN" sz="1500"/>
                        <a:t>Nước</a:t>
                      </a:r>
                      <a:endParaRPr lang="en-US" sz="1500"/>
                    </a:p>
                  </a:txBody>
                  <a:tcPr/>
                </a:tc>
                <a:tc>
                  <a:txBody>
                    <a:bodyPr vert="horz" wrap="square"/>
                    <a:lstStyle/>
                    <a:p>
                      <a:r>
                        <a:rPr lang="vi-VN" sz="1500"/>
                        <a:t>70L</a:t>
                      </a:r>
                      <a:r>
                        <a:rPr lang="vi-VN" sz="1500" baseline="0"/>
                        <a:t> </a:t>
                      </a:r>
                      <a:endParaRPr lang="en-US" sz="1500"/>
                    </a:p>
                  </a:txBody>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vi-VN" sz="1500"/>
                        <a:t>20L</a:t>
                      </a:r>
                      <a:endParaRPr lang="en-US" sz="1500"/>
                    </a:p>
                  </a:txBody>
                  <a:tcPr/>
                </a:tc>
                <a:extLst>
                  <a:ext uri="{0D108BD9-81ED-4DB2-BD59-A6C34878D82A}">
                    <a16:rowId xmlns:a16="http://schemas.microsoft.com/office/drawing/2014/main" val="10001"/>
                  </a:ext>
                </a:extLst>
              </a:tr>
              <a:tr h="490720">
                <a:tc>
                  <a:txBody>
                    <a:bodyPr vert="horz" wrap="square"/>
                    <a:lstStyle/>
                    <a:p>
                      <a:r>
                        <a:rPr lang="vi-VN" sz="1500"/>
                        <a:t>Điện</a:t>
                      </a:r>
                      <a:endParaRPr lang="en-US" sz="1500"/>
                    </a:p>
                  </a:txBody>
                  <a:tcPr/>
                </a:tc>
                <a:tc>
                  <a:txBody>
                    <a:bodyPr vert="horz" wrap="square"/>
                    <a:lstStyle/>
                    <a:p>
                      <a:r>
                        <a:rPr lang="vi-VN" sz="1500"/>
                        <a:t>1,5 kWh</a:t>
                      </a:r>
                      <a:endParaRPr lang="en-US" sz="1500"/>
                    </a:p>
                  </a:txBody>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vi-VN" sz="1500"/>
                        <a:t>1kWh</a:t>
                      </a:r>
                      <a:endParaRPr lang="en-US" sz="1500"/>
                    </a:p>
                  </a:txBody>
                  <a:tcPr/>
                </a:tc>
                <a:extLst>
                  <a:ext uri="{0D108BD9-81ED-4DB2-BD59-A6C34878D82A}">
                    <a16:rowId xmlns:a16="http://schemas.microsoft.com/office/drawing/2014/main" val="10002"/>
                  </a:ext>
                </a:extLst>
              </a:tr>
              <a:tr h="451382">
                <a:tc>
                  <a:txBody>
                    <a:bodyPr vert="horz" wrap="square"/>
                    <a:lstStyle/>
                    <a:p>
                      <a:r>
                        <a:rPr lang="vi-VN" sz="1500"/>
                        <a:t>Nhiên</a:t>
                      </a:r>
                      <a:r>
                        <a:rPr lang="vi-VN" sz="1500" baseline="0"/>
                        <a:t> liệu</a:t>
                      </a:r>
                      <a:endParaRPr lang="en-US" sz="1500"/>
                    </a:p>
                  </a:txBody>
                  <a:tcPr/>
                </a:tc>
                <a:tc>
                  <a:txBody>
                    <a:bodyPr vert="horz" wrap="square"/>
                    <a:lstStyle/>
                    <a:p>
                      <a:r>
                        <a:rPr lang="vi-VN" sz="1500"/>
                        <a:t>150g</a:t>
                      </a:r>
                      <a:endParaRPr lang="en-US" sz="1500"/>
                    </a:p>
                  </a:txBody>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vi-VN" sz="1500"/>
                        <a:t>50g</a:t>
                      </a:r>
                      <a:endParaRPr lang="en-US" sz="1500"/>
                    </a:p>
                  </a:txBody>
                  <a:tcPr/>
                </a:tc>
                <a:extLst>
                  <a:ext uri="{0D108BD9-81ED-4DB2-BD59-A6C34878D82A}">
                    <a16:rowId xmlns:a16="http://schemas.microsoft.com/office/drawing/2014/main" val="10003"/>
                  </a:ext>
                </a:extLst>
              </a:tr>
            </a:tbl>
          </a:graphicData>
        </a:graphic>
      </p:graphicFrame>
      <p:sp>
        <p:nvSpPr>
          <p:cNvPr id="8" name="Rectangle 7">
            <a:extLst>
              <a:ext uri="{FF2B5EF4-FFF2-40B4-BE49-F238E27FC236}">
                <a16:creationId xmlns:a16="http://schemas.microsoft.com/office/drawing/2014/main" id="{AEC76AC9-4996-4C4D-B51B-CFB913153373}"/>
              </a:ext>
            </a:extLst>
          </p:cNvPr>
          <p:cNvSpPr/>
          <p:nvPr/>
        </p:nvSpPr>
        <p:spPr>
          <a:xfrm>
            <a:off x="1164246" y="6212771"/>
            <a:ext cx="1219200" cy="4317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400" b="1">
                <a:solidFill>
                  <a:schemeClr val="tx1"/>
                </a:solidFill>
              </a:rPr>
              <a:t>Tiết kiệm</a:t>
            </a:r>
            <a:endParaRPr lang="en-US" sz="1400" b="1">
              <a:solidFill>
                <a:schemeClr val="tx1"/>
              </a:solidFill>
            </a:endParaRPr>
          </a:p>
        </p:txBody>
      </p:sp>
    </p:spTree>
    <p:extLst>
      <p:ext uri="{BB962C8B-B14F-4D97-AF65-F5344CB8AC3E}">
        <p14:creationId xmlns:p14="http://schemas.microsoft.com/office/powerpoint/2010/main" val="3098281726"/>
      </p:ext>
    </p:extLst>
  </p:cSld>
  <p:clrMapOvr>
    <a:masterClrMapping/>
  </p:clrMapOvr>
  <p:transition/>
  <p:timing/>
</p:sld>
</file>

<file path=ppt/slides/slide5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FA811C21-3885-4312-BE70-E3782C08E820}"/>
              </a:ext>
            </a:extLst>
          </p:cNvPr>
          <p:cNvSpPr>
            <a:spLocks noGrp="1"/>
          </p:cNvSpPr>
          <p:nvPr>
            <p:ph type="title"/>
          </p:nvPr>
        </p:nvSpPr>
        <p:spPr>
          <a:xfrm>
            <a:off x="609600" y="1178092"/>
            <a:ext cx="10972800" cy="495200"/>
          </a:xfrm>
        </p:spPr>
        <p:txBody>
          <a:bodyPr>
            <a:normAutofit fontScale="90000"/>
          </a:bodyPr>
          <a:lstStyle/>
          <a:p>
            <a:pPr algn="just"/>
            <a:r>
              <a:rPr lang="en-US" err="1"/>
              <a:t>Hiệu quả sử dụng tài nguyên trong quá trình giặt</a:t>
            </a:r>
            <a:endParaRPr lang="en-US"/>
          </a:p>
        </p:txBody>
      </p:sp>
      <p:sp>
        <p:nvSpPr>
          <p:cNvPr id="3" name="Content Placeholder 2">
            <a:extLst>
              <a:ext uri="{FF2B5EF4-FFF2-40B4-BE49-F238E27FC236}">
                <a16:creationId xmlns:a16="http://schemas.microsoft.com/office/drawing/2014/main" id="{A0D92E2D-2515-42E6-A54B-FD7810D184F7}"/>
              </a:ext>
            </a:extLst>
          </p:cNvPr>
          <p:cNvSpPr>
            <a:spLocks noGrp="1"/>
          </p:cNvSpPr>
          <p:nvPr>
            <p:ph type="body" idx="1"/>
          </p:nvPr>
        </p:nvSpPr>
        <p:spPr>
          <a:xfrm>
            <a:off x="609600" y="2064092"/>
            <a:ext cx="10972800" cy="4772800"/>
          </a:xfrm>
          <a:prstGeom prst="rect">
            <a:avLst/>
          </a:prstGeom>
        </p:spPr>
        <p:txBody>
          <a:bodyPr/>
          <a:lstStyle/>
          <a:p>
            <a:pPr marL="186262" indent="0">
              <a:buNone/>
            </a:pPr>
            <a:r>
              <a:rPr lang="en-US" err="1">
                <a:solidFill>
                  <a:schemeClr val="tx1"/>
                </a:solidFill>
              </a:rPr>
              <a:t>Đá bọt với trống đ</a:t>
            </a:r>
            <a:r>
              <a:rPr lang="vi-VN">
                <a:solidFill>
                  <a:schemeClr val="tx1"/>
                </a:solidFill>
              </a:rPr>
              <a:t>ư</a:t>
            </a:r>
            <a:r>
              <a:rPr lang="en-US" err="1">
                <a:solidFill>
                  <a:schemeClr val="tx1"/>
                </a:solidFill>
              </a:rPr>
              <a:t>ợc phủ lớp mài mòn, đ</a:t>
            </a:r>
            <a:r>
              <a:rPr lang="vi-VN">
                <a:solidFill>
                  <a:schemeClr val="tx1"/>
                </a:solidFill>
              </a:rPr>
              <a:t>ư</a:t>
            </a:r>
            <a:r>
              <a:rPr lang="en-US" err="1">
                <a:solidFill>
                  <a:schemeClr val="tx1"/>
                </a:solidFill>
              </a:rPr>
              <a:t>ợc gắn chặt vào trống bên trong máy giặt, có thể tạo ra một số </a:t>
            </a:r>
            <a:r>
              <a:rPr lang="vi-VN">
                <a:solidFill>
                  <a:schemeClr val="tx1"/>
                </a:solidFill>
              </a:rPr>
              <a:t>xử lý </a:t>
            </a:r>
            <a:r>
              <a:rPr lang="en-US" err="1">
                <a:solidFill>
                  <a:schemeClr val="tx1"/>
                </a:solidFill>
              </a:rPr>
              <a:t>thông qua điều chỉnh mài mòn linh động.</a:t>
            </a:r>
          </a:p>
        </p:txBody>
      </p:sp>
      <p:sp>
        <p:nvSpPr>
          <p:cNvPr id="4" name="Slide Number Placeholder 3">
            <a:extLst>
              <a:ext uri="{FF2B5EF4-FFF2-40B4-BE49-F238E27FC236}">
                <a16:creationId xmlns:a16="http://schemas.microsoft.com/office/drawing/2014/main" id="{5B2BB03C-887D-4082-92A8-F52F781FBAE4}"/>
              </a:ext>
            </a:extLst>
          </p:cNvPr>
          <p:cNvSpPr txBox="1"/>
          <p:nvPr/>
        </p:nvSpPr>
        <p:spPr>
          <a:xfrm>
            <a:off x="9448800" y="8475663"/>
            <a:ext cx="2743200" cy="485775"/>
          </a:xfrm>
          <a:prstGeom prst="rect">
            <a:avLst/>
          </a:prstGeom>
        </p:spPr>
        <p:txBody>
          <a:bodyPr vert="horz" lIns="121920" tIns="60960" rIns="121920" bIns="60960" rtlCol="0" anchor="ctr"/>
          <a:lstStyle>
            <a:defPPr marR="0" lvl="0" algn="l" rtl="0">
              <a:lnSpc>
                <a:spcPct val="100000"/>
              </a:lnSpc>
              <a:spcBef>
                <a:spcPct val="0"/>
              </a:spcBef>
              <a:spcAft>
                <a:spcPct val="0"/>
              </a:spcAft>
              <a:defRPr lang="en-US"/>
            </a:defPPr>
            <a:lvl1pPr marL="0" marR="0" lvl="0" algn="r" defTabSz="609585" rtl="0" eaLnBrk="1" latinLnBrk="0" hangingPunct="1">
              <a:lnSpc>
                <a:spcPct val="100000"/>
              </a:lnSpc>
              <a:spcBef>
                <a:spcPct val="0"/>
              </a:spcBef>
              <a:spcAft>
                <a:spcPct val="0"/>
              </a:spcAft>
              <a:buClr>
                <a:srgbClr val="000000"/>
              </a:buClr>
              <a:buFont typeface="Arial"/>
              <a:defRPr sz="1600" b="0" i="0" u="none" strike="noStrike" kern="1200" cap="none">
                <a:solidFill>
                  <a:schemeClr val="tx1">
                    <a:tint val="75000"/>
                  </a:schemeClr>
                </a:solidFill>
                <a:latin typeface="+mn-lt"/>
                <a:ea typeface="+mn-ea"/>
                <a:cs typeface="+mn-cs"/>
                <a:sym typeface="Arial"/>
              </a:defRPr>
            </a:lvl1pPr>
            <a:lvl2pPr marL="609585" marR="0" lvl="1"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2pPr>
            <a:lvl3pPr marL="1219170" marR="0" lvl="2"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3pPr>
            <a:lvl4pPr marL="1828754" marR="0" lvl="3"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4pPr>
            <a:lvl5pPr marL="2438339" marR="0" lvl="4"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5pPr>
            <a:lvl6pPr marL="3047924" marR="0" lvl="5"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6pPr>
            <a:lvl7pPr marL="3657509" marR="0" lvl="6"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7pPr>
            <a:lvl8pPr marL="4267093" marR="0" lvl="7"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8pPr>
            <a:lvl9pPr marL="4876678" marR="0" lvl="8"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9pPr>
          </a:lstStyle>
          <a:p>
            <a:pPr defTabSz="457189">
              <a:buClrTx/>
              <a:defRPr/>
            </a:pPr>
            <a:fld id="{A2FD7E86-2FB4-4D01-945C-E4CD709E1ADD}" type="slidenum">
              <a:rPr lang="vi-VN" smtClean="0"/>
              <a:pPr defTabSz="457189">
                <a:buClrTx/>
                <a:defRPr/>
              </a:pPr>
              <a:t>55</a:t>
            </a:fld>
            <a:endParaRPr lang="vi-VN" sz="1200">
              <a:solidFill>
                <a:prstClr val="black">
                  <a:tint val="75000"/>
                </a:prstClr>
              </a:solidFill>
              <a:latin typeface="Arial" panose="020b0604020202020204" pitchFamily="34" charset="0"/>
            </a:endParaRPr>
          </a:p>
        </p:txBody>
      </p:sp>
      <p:pic>
        <p:nvPicPr>
          <p:cNvPr id="5" name="Picture 4">
            <a:extLst>
              <a:ext uri="{FF2B5EF4-FFF2-40B4-BE49-F238E27FC236}">
                <a16:creationId xmlns:a16="http://schemas.microsoft.com/office/drawing/2014/main" id="{BBE92B80-9DAB-4CF9-885F-9D5FFCED228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512107" y="2548972"/>
            <a:ext cx="4527244" cy="3717685"/>
          </a:xfrm>
          <a:prstGeom prst="rect">
            <a:avLst/>
          </a:prstGeom>
        </p:spPr>
      </p:pic>
      <p:pic>
        <p:nvPicPr>
          <p:cNvPr id="6" name="Picture 5">
            <a:extLst>
              <a:ext uri="{FF2B5EF4-FFF2-40B4-BE49-F238E27FC236}">
                <a16:creationId xmlns:a16="http://schemas.microsoft.com/office/drawing/2014/main" id="{937536D8-8372-4EAE-BC4A-3459545232C9}"/>
              </a:ext>
            </a:extLst>
          </p:cNvPr>
          <p:cNvPicPr>
            <a:picLocks noChangeAspect="1"/>
          </p:cNvPicPr>
          <p:nvPr/>
        </p:nvPicPr>
        <p:blipFill>
          <a:blip r:embed="rId3"/>
          <a:stretch>
            <a:fillRect/>
          </a:stretch>
        </p:blipFill>
        <p:spPr>
          <a:xfrm>
            <a:off x="4321397" y="2964098"/>
            <a:ext cx="1190711" cy="1222892"/>
          </a:xfrm>
          <a:prstGeom prst="rect">
            <a:avLst/>
          </a:prstGeom>
        </p:spPr>
      </p:pic>
      <p:pic>
        <p:nvPicPr>
          <p:cNvPr id="7" name="Picture 6">
            <a:extLst>
              <a:ext uri="{FF2B5EF4-FFF2-40B4-BE49-F238E27FC236}">
                <a16:creationId xmlns:a16="http://schemas.microsoft.com/office/drawing/2014/main" id="{730881FD-6397-4680-B4E2-D4C7946BBF1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165800" y="3114625"/>
            <a:ext cx="2170629" cy="2944983"/>
          </a:xfrm>
          <a:prstGeom prst="rect">
            <a:avLst/>
          </a:prstGeom>
        </p:spPr>
      </p:pic>
    </p:spTree>
    <p:extLst>
      <p:ext uri="{BB962C8B-B14F-4D97-AF65-F5344CB8AC3E}">
        <p14:creationId xmlns:p14="http://schemas.microsoft.com/office/powerpoint/2010/main" val="1569446142"/>
      </p:ext>
    </p:extLst>
  </p:cSld>
  <p:clrMapOvr>
    <a:masterClrMapping/>
  </p:clrMapOvr>
  <p:transition/>
  <p:timing/>
</p:sld>
</file>

<file path=ppt/slides/slide5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A07C6A7F-81B3-40C2-B4E2-B7F7FA552F1E}"/>
              </a:ext>
            </a:extLst>
          </p:cNvPr>
          <p:cNvSpPr>
            <a:spLocks noGrp="1"/>
          </p:cNvSpPr>
          <p:nvPr>
            <p:ph type="title"/>
          </p:nvPr>
        </p:nvSpPr>
        <p:spPr>
          <a:xfrm>
            <a:off x="259080" y="1246188"/>
            <a:ext cx="10972800" cy="495200"/>
          </a:xfrm>
        </p:spPr>
        <p:txBody>
          <a:bodyPr wrap="square" anchor="ctr">
            <a:normAutofit fontScale="90000"/>
          </a:bodyPr>
          <a:lstStyle/>
          <a:p>
            <a:pPr algn="just"/>
            <a:r>
              <a:rPr lang="en-IN"/>
              <a:t>Công nghệ Laser</a:t>
            </a:r>
          </a:p>
        </p:txBody>
      </p:sp>
      <p:sp>
        <p:nvSpPr>
          <p:cNvPr id="3" name="Content Placeholder 7">
            <a:extLst>
              <a:ext uri="{FF2B5EF4-FFF2-40B4-BE49-F238E27FC236}">
                <a16:creationId xmlns:a16="http://schemas.microsoft.com/office/drawing/2014/main" id="{0003BA25-B088-41EF-8F57-E4355D14A379}"/>
              </a:ext>
            </a:extLst>
          </p:cNvPr>
          <p:cNvSpPr txBox="1"/>
          <p:nvPr/>
        </p:nvSpPr>
        <p:spPr>
          <a:xfrm>
            <a:off x="0" y="1787525"/>
            <a:ext cx="3994150" cy="3035300"/>
          </a:xfrm>
          <a:prstGeom prst="rect">
            <a:avLst/>
          </a:prstGeom>
          <a:noFill/>
          <a:ln>
            <a:noFill/>
          </a:ln>
        </p:spPr>
        <p:txBody>
          <a:bodyPr spcFirstLastPara="1" wrap="square" lIns="91425" tIns="91425" rIns="91425" bIns="91425" anchor="t" anchorCtr="0">
            <a:normAutofit fontScale="92500" lnSpcReduction="10000"/>
          </a:bodyPr>
          <a:lstStyle>
            <a:defPPr marR="0" lvl="0" algn="l" rtl="0">
              <a:lnSpc>
                <a:spcPct val="100000"/>
              </a:lnSpc>
              <a:spcBef>
                <a:spcPct val="0"/>
              </a:spcBef>
              <a:spcAft>
                <a:spcPct val="0"/>
              </a:spcAft>
            </a:defPPr>
            <a:lvl1pPr marL="457200" marR="0" lvl="0"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ct val="0"/>
              </a:spcBef>
              <a:spcAft>
                <a:spcPct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380990" lvl="1" indent="-380990">
              <a:lnSpc>
                <a:spcPct val="150000"/>
              </a:lnSpc>
              <a:spcAft>
                <a:spcPts val="800"/>
              </a:spcAft>
              <a:buClr>
                <a:srgbClr val="000000"/>
              </a:buClr>
              <a:buFont typeface="Arial" panose="020b0604020202020204" pitchFamily="34" charset="0"/>
              <a:buChar char="•"/>
            </a:pPr>
            <a:r>
              <a:rPr lang="vi-VN">
                <a:solidFill>
                  <a:schemeClr val="tx1"/>
                </a:solidFill>
                <a:latin typeface="Arial" panose="020b0604020202020204" pitchFamily="34" charset="0"/>
                <a:cs typeface="Arial" panose="020b0604020202020204" pitchFamily="34" charset="0"/>
              </a:rPr>
              <a:t>Sao chép kiểu dáng, mẫu vải phức tạp mà không dùng nước, hóa chất, đá.</a:t>
            </a:r>
            <a:endParaRPr lang="en-US">
              <a:solidFill>
                <a:schemeClr val="tx1"/>
              </a:solidFill>
              <a:latin typeface="Arial" panose="020b0604020202020204" pitchFamily="34" charset="0"/>
              <a:cs typeface="Arial" panose="020b0604020202020204" pitchFamily="34" charset="0"/>
            </a:endParaRPr>
          </a:p>
          <a:p>
            <a:pPr marL="380990" lvl="1" indent="-380990">
              <a:lnSpc>
                <a:spcPct val="150000"/>
              </a:lnSpc>
              <a:spcAft>
                <a:spcPts val="800"/>
              </a:spcAft>
              <a:buClr>
                <a:srgbClr val="000000"/>
              </a:buClr>
              <a:buFont typeface="Arial" panose="020b0604020202020204" pitchFamily="34" charset="0"/>
              <a:buChar char="•"/>
            </a:pPr>
            <a:r>
              <a:rPr lang="vi-VN">
                <a:solidFill>
                  <a:schemeClr val="tx1"/>
                </a:solidFill>
                <a:latin typeface="Arial" panose="020b0604020202020204" pitchFamily="34" charset="0"/>
                <a:cs typeface="Arial" panose="020b0604020202020204" pitchFamily="34" charset="0"/>
              </a:rPr>
              <a:t>Chi phí cao, mỗi sản phẩm phải xử lý riêng lẻ, chỉ xử lý một lần.</a:t>
            </a:r>
            <a:endParaRPr lang="en-US">
              <a:solidFill>
                <a:schemeClr val="tx1"/>
              </a:solidFill>
              <a:latin typeface="Arial" panose="020b0604020202020204" pitchFamily="34" charset="0"/>
              <a:cs typeface="Arial" panose="020b0604020202020204" pitchFamily="34" charset="0"/>
            </a:endParaRPr>
          </a:p>
          <a:p>
            <a:pPr marL="380990" lvl="1" indent="-380990">
              <a:lnSpc>
                <a:spcPct val="150000"/>
              </a:lnSpc>
              <a:spcAft>
                <a:spcPts val="800"/>
              </a:spcAft>
              <a:buClr>
                <a:srgbClr val="000000"/>
              </a:buClr>
              <a:buFont typeface="Arial" panose="020b0604020202020204" pitchFamily="34" charset="0"/>
              <a:buChar char="•"/>
            </a:pPr>
            <a:r>
              <a:rPr lang="vi-VN">
                <a:solidFill>
                  <a:schemeClr val="tx1"/>
                </a:solidFill>
                <a:latin typeface="Arial" panose="020b0604020202020204" pitchFamily="34" charset="0"/>
                <a:cs typeface="Arial" panose="020b0604020202020204" pitchFamily="34" charset="0"/>
              </a:rPr>
              <a:t>Hiệu quả cho hiệu ứng cục bộ, ít lợi ích cho tẩy trắng tổng thể.</a:t>
            </a:r>
            <a:endParaRPr lang="en-US">
              <a:solidFill>
                <a:schemeClr val="tx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9EB2180-ED9B-493F-8276-1E04511EE2D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17280" y="4619794"/>
            <a:ext cx="2138597" cy="1918627"/>
          </a:xfrm>
          <a:prstGeom prst="rect">
            <a:avLst/>
          </a:prstGeom>
        </p:spPr>
      </p:pic>
      <p:sp>
        <p:nvSpPr>
          <p:cNvPr id="5" name="TextBox 4">
            <a:extLst>
              <a:ext uri="{FF2B5EF4-FFF2-40B4-BE49-F238E27FC236}">
                <a16:creationId xmlns:a16="http://schemas.microsoft.com/office/drawing/2014/main" id="{EB73C8F0-3C0B-40DE-BD47-98A5652A93C0}"/>
              </a:ext>
            </a:extLst>
          </p:cNvPr>
          <p:cNvSpPr txBox="1"/>
          <p:nvPr/>
        </p:nvSpPr>
        <p:spPr>
          <a:xfrm>
            <a:off x="6096000" y="2123185"/>
            <a:ext cx="5766216" cy="2482090"/>
          </a:xfrm>
          <a:prstGeom prst="rect">
            <a:avLst/>
          </a:prstGeom>
          <a:noFill/>
        </p:spPr>
        <p:txBody>
          <a:bodyPr wrap="square">
            <a:spAutoFit/>
          </a:bodyPr>
          <a:lstStyle/>
          <a:p>
            <a:pPr>
              <a:lnSpc>
                <a:spcPct val="125000"/>
              </a:lnSpc>
            </a:pPr>
            <a:r>
              <a:rPr lang="en-US" sz="1800" b="1"/>
              <a:t>Máy laser FLEXIPRO (quy trình khô):</a:t>
            </a:r>
          </a:p>
          <a:p>
            <a:pPr marL="380990" indent="-380990">
              <a:lnSpc>
                <a:spcPct val="125000"/>
              </a:lnSpc>
              <a:buFont typeface="Arial" panose="020b0604020202020204" pitchFamily="34" charset="0"/>
              <a:buChar char="•"/>
            </a:pPr>
            <a:r>
              <a:rPr lang="vi-VN" sz="1800"/>
              <a:t>Công nghệ Ultra fast scan (UFS) tăng tốc độ và độ chính xác.</a:t>
            </a:r>
            <a:endParaRPr lang="en-US" sz="1800"/>
          </a:p>
          <a:p>
            <a:pPr marL="380990" indent="-380990">
              <a:lnSpc>
                <a:spcPct val="125000"/>
              </a:lnSpc>
              <a:buFont typeface="Arial" panose="020b0604020202020204" pitchFamily="34" charset="0"/>
              <a:buChar char="•"/>
            </a:pPr>
            <a:r>
              <a:rPr lang="vi-VN" sz="1800"/>
              <a:t>Camera tầm nhìn nhân tạo định vị và bố trí sản phẩm.</a:t>
            </a:r>
            <a:endParaRPr lang="en-US" sz="1800"/>
          </a:p>
          <a:p>
            <a:pPr marL="380990" indent="-380990">
              <a:lnSpc>
                <a:spcPct val="125000"/>
              </a:lnSpc>
              <a:buFont typeface="Arial" panose="020b0604020202020204" pitchFamily="34" charset="0"/>
              <a:buChar char="•"/>
            </a:pPr>
            <a:r>
              <a:rPr lang="vi-VN" sz="1800"/>
              <a:t>Hệ thống quang 3D tự động điều chỉnh kích thước và cải thiện chất lượng.</a:t>
            </a:r>
            <a:endParaRPr lang="en-US" sz="1800"/>
          </a:p>
        </p:txBody>
      </p:sp>
      <p:sp>
        <p:nvSpPr>
          <p:cNvPr id="6" name="Rectangle 5">
            <a:extLst>
              <a:ext uri="{FF2B5EF4-FFF2-40B4-BE49-F238E27FC236}">
                <a16:creationId xmlns:a16="http://schemas.microsoft.com/office/drawing/2014/main" id="{04884B51-7B30-4124-85BA-E1DE8529EF8E}"/>
              </a:ext>
            </a:extLst>
          </p:cNvPr>
          <p:cNvSpPr/>
          <p:nvPr/>
        </p:nvSpPr>
        <p:spPr>
          <a:xfrm>
            <a:off x="6685613" y="5368870"/>
            <a:ext cx="4713371" cy="1169551"/>
          </a:xfrm>
          <a:prstGeom prst="rect">
            <a:avLst/>
          </a:prstGeom>
          <a:solidFill>
            <a:schemeClr val="accent4">
              <a:lumMod val="20000"/>
              <a:lumOff val="80000"/>
            </a:schemeClr>
          </a:solidFill>
          <a:ln>
            <a:solidFill>
              <a:srgbClr val="FF0000"/>
            </a:solidFill>
          </a:ln>
        </p:spPr>
        <p:txBody>
          <a:bodyPr wrap="square">
            <a:spAutoFit/>
          </a:bodyPr>
          <a:lstStyle/>
          <a:p>
            <a:r>
              <a:rPr lang="en-US" sz="1400" i="1"/>
              <a:t>Lợi ích:</a:t>
            </a:r>
          </a:p>
          <a:p>
            <a:pPr marL="285744" indent="-285744">
              <a:buFont typeface="Arial" panose="020b0604020202020204" pitchFamily="34" charset="0"/>
              <a:buChar char="•"/>
            </a:pPr>
            <a:r>
              <a:rPr lang="vi-VN" sz="1400" i="1"/>
              <a:t>Tăng năng suất và tối ưu hóa chi phí</a:t>
            </a:r>
          </a:p>
          <a:p>
            <a:pPr marL="285744" indent="-285744">
              <a:buFont typeface="Arial" panose="020b0604020202020204" pitchFamily="34" charset="0"/>
              <a:buChar char="•"/>
            </a:pPr>
            <a:r>
              <a:rPr lang="vi-VN" sz="1400" i="1"/>
              <a:t>Tăng khả năng thiết kế và sáng tạo</a:t>
            </a:r>
          </a:p>
          <a:p>
            <a:pPr marL="285744" indent="-285744">
              <a:buFont typeface="Arial" panose="020b0604020202020204" pitchFamily="34" charset="0"/>
              <a:buChar char="•"/>
            </a:pPr>
            <a:r>
              <a:rPr lang="vi-VN" sz="1400" i="1"/>
              <a:t>Kiểm soát chính xác thời gian sản xuất </a:t>
            </a:r>
          </a:p>
          <a:p>
            <a:pPr marL="285744" indent="-285744">
              <a:buFont typeface="Arial" panose="020b0604020202020204" pitchFamily="34" charset="0"/>
              <a:buChar char="•"/>
            </a:pPr>
            <a:r>
              <a:rPr lang="vi-VN" sz="1400" i="1"/>
              <a:t>Giảm tiêu thụ nước, năng lượng và hóa chất.</a:t>
            </a:r>
            <a:endParaRPr lang="en-US" sz="1400"/>
          </a:p>
        </p:txBody>
      </p:sp>
    </p:spTree>
    <p:extLst>
      <p:ext uri="{BB962C8B-B14F-4D97-AF65-F5344CB8AC3E}">
        <p14:creationId xmlns:p14="http://schemas.microsoft.com/office/powerpoint/2010/main" val="3426379743"/>
      </p:ext>
    </p:extLst>
  </p:cSld>
  <p:clrMapOvr>
    <a:masterClrMapping/>
  </p:clrMapOvr>
  <p:transition/>
  <p:timing/>
</p:sld>
</file>

<file path=ppt/slides/slide5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BF62481F-1C9A-44BE-B63B-23ACF2714759}"/>
              </a:ext>
            </a:extLst>
          </p:cNvPr>
          <p:cNvSpPr>
            <a:spLocks noGrp="1"/>
          </p:cNvSpPr>
          <p:nvPr>
            <p:ph type="title"/>
          </p:nvPr>
        </p:nvSpPr>
        <p:spPr>
          <a:xfrm>
            <a:off x="320040" y="967880"/>
            <a:ext cx="8855243" cy="794091"/>
          </a:xfrm>
          <a:noFill/>
          <a:ln>
            <a:noFill/>
          </a:ln>
        </p:spPr>
        <p:txBody>
          <a:bodyPr spcFirstLastPara="1" wrap="square" lIns="91425" tIns="91425" rIns="91425" bIns="91425" anchor="ctr" anchorCtr="0">
            <a:normAutofit/>
          </a:bodyPr>
          <a:lstStyle/>
          <a:p>
            <a:pPr algn="just"/>
            <a:r>
              <a:rPr lang="vi-VN"/>
              <a:t>Tăng </a:t>
            </a:r>
            <a:r>
              <a:rPr lang="en-US"/>
              <a:t>năng suất bằng cách </a:t>
            </a:r>
            <a:r>
              <a:rPr lang="vi-VN"/>
              <a:t>cải thi</a:t>
            </a:r>
            <a:r>
              <a:rPr lang="en-US"/>
              <a:t>ệ</a:t>
            </a:r>
            <a:r>
              <a:rPr lang="vi-VN"/>
              <a:t>n q</a:t>
            </a:r>
            <a:r>
              <a:rPr lang="en-US" err="1"/>
              <a:t>uản lý</a:t>
            </a:r>
            <a:endParaRPr lang="en-US"/>
          </a:p>
        </p:txBody>
      </p:sp>
      <p:sp>
        <p:nvSpPr>
          <p:cNvPr id="3" name="Content Placeholder 2">
            <a:extLst>
              <a:ext uri="{FF2B5EF4-FFF2-40B4-BE49-F238E27FC236}">
                <a16:creationId xmlns:a16="http://schemas.microsoft.com/office/drawing/2014/main" id="{F23BE5D4-D22F-4A22-AFC2-B3CC12DAA214}"/>
              </a:ext>
            </a:extLst>
          </p:cNvPr>
          <p:cNvSpPr>
            <a:spLocks noGrp="1"/>
          </p:cNvSpPr>
          <p:nvPr>
            <p:ph type="body" idx="1"/>
          </p:nvPr>
        </p:nvSpPr>
        <p:spPr>
          <a:xfrm>
            <a:off x="158084" y="1761971"/>
            <a:ext cx="6157993" cy="3334057"/>
          </a:xfrm>
          <a:prstGeom prst="rect">
            <a:avLst/>
          </a:prstGeom>
        </p:spPr>
        <p:txBody>
          <a:bodyPr>
            <a:noAutofit/>
          </a:bodyPr>
          <a:lstStyle/>
          <a:p>
            <a:pPr algn="just">
              <a:lnSpc>
                <a:spcPct val="145000"/>
              </a:lnSpc>
            </a:pPr>
            <a:r>
              <a:rPr lang="en-US">
                <a:solidFill>
                  <a:schemeClr val="tx1"/>
                </a:solidFill>
              </a:rPr>
              <a:t>R&amp;D, nghiên cứu công việc và kiểm tra hiệu suất vận hành hàng giờ</a:t>
            </a:r>
            <a:endParaRPr lang="en-US">
              <a:solidFill>
                <a:schemeClr val="tx1"/>
              </a:solidFill>
            </a:endParaRPr>
          </a:p>
          <a:p>
            <a:pPr algn="just">
              <a:lnSpc>
                <a:spcPct val="145000"/>
              </a:lnSpc>
            </a:pPr>
            <a:r>
              <a:rPr lang="vi-VN">
                <a:solidFill>
                  <a:schemeClr val="tx1"/>
                </a:solidFill>
              </a:rPr>
              <a:t>Áp dụng </a:t>
            </a:r>
            <a:r>
              <a:rPr lang="en-US" err="1">
                <a:solidFill>
                  <a:schemeClr val="tx1"/>
                </a:solidFill>
              </a:rPr>
              <a:t>các hệ thống nh</a:t>
            </a:r>
            <a:r>
              <a:rPr lang="vi-VN">
                <a:solidFill>
                  <a:schemeClr val="tx1"/>
                </a:solidFill>
              </a:rPr>
              <a:t>ư</a:t>
            </a:r>
            <a:r>
              <a:rPr lang="en-US">
                <a:solidFill>
                  <a:schemeClr val="tx1"/>
                </a:solidFill>
              </a:rPr>
              <a:t> 5S và Kaizen</a:t>
            </a:r>
          </a:p>
          <a:p>
            <a:pPr algn="just">
              <a:lnSpc>
                <a:spcPct val="145000"/>
              </a:lnSpc>
            </a:pPr>
            <a:r>
              <a:rPr lang="en-US" err="1">
                <a:solidFill>
                  <a:schemeClr val="tx1"/>
                </a:solidFill>
              </a:rPr>
              <a:t>Chọn bố trí dây chuyền phù hợp, nâng cao sự cân bằng trên chuyền</a:t>
            </a:r>
            <a:endParaRPr lang="en-US">
              <a:solidFill>
                <a:schemeClr val="tx1"/>
              </a:solidFill>
            </a:endParaRPr>
          </a:p>
          <a:p>
            <a:pPr algn="just">
              <a:lnSpc>
                <a:spcPct val="145000"/>
              </a:lnSpc>
            </a:pPr>
            <a:r>
              <a:rPr lang="en-US" err="1">
                <a:solidFill>
                  <a:schemeClr val="tx1"/>
                </a:solidFill>
              </a:rPr>
              <a:t>Giảm thời gian chuẩn bị, loại bỏ thời gian chết</a:t>
            </a:r>
            <a:endParaRPr lang="en-US">
              <a:solidFill>
                <a:schemeClr val="tx1"/>
              </a:solidFill>
            </a:endParaRPr>
          </a:p>
          <a:p>
            <a:pPr algn="just">
              <a:lnSpc>
                <a:spcPct val="145000"/>
              </a:lnSpc>
            </a:pPr>
            <a:r>
              <a:rPr lang="en-US" err="1">
                <a:solidFill>
                  <a:schemeClr val="tx1"/>
                </a:solidFill>
              </a:rPr>
              <a:t>Sử dụng UBT (Under Bed Trimmer) và sử dụng các công cụ trợ giúp</a:t>
            </a:r>
            <a:endParaRPr lang="en-US">
              <a:solidFill>
                <a:schemeClr val="tx1"/>
              </a:solidFill>
            </a:endParaRPr>
          </a:p>
        </p:txBody>
      </p:sp>
      <p:sp>
        <p:nvSpPr>
          <p:cNvPr id="4" name="Rectangle 3">
            <a:extLst>
              <a:ext uri="{FF2B5EF4-FFF2-40B4-BE49-F238E27FC236}">
                <a16:creationId xmlns:a16="http://schemas.microsoft.com/office/drawing/2014/main" id="{5FCF3B46-75A9-467A-BB83-C403A53F6B4A}"/>
              </a:ext>
            </a:extLst>
          </p:cNvPr>
          <p:cNvSpPr/>
          <p:nvPr/>
        </p:nvSpPr>
        <p:spPr>
          <a:xfrm>
            <a:off x="3215640" y="4867422"/>
            <a:ext cx="7990347" cy="1960730"/>
          </a:xfrm>
          <a:prstGeom prst="rect">
            <a:avLst/>
          </a:prstGeom>
          <a:solidFill>
            <a:schemeClr val="bg1"/>
          </a:solidFill>
        </p:spPr>
        <p:txBody>
          <a:bodyPr wrap="square">
            <a:spAutoFit/>
          </a:bodyPr>
          <a:lstStyle/>
          <a:p>
            <a:pPr marL="380990" indent="-380990" defTabSz="457189">
              <a:lnSpc>
                <a:spcPct val="114000"/>
              </a:lnSpc>
              <a:buClrTx/>
              <a:buFont typeface="Courier New" panose="02070309020205020404" pitchFamily="49" charset="0"/>
              <a:buChar char="o"/>
              <a:defRPr/>
            </a:pPr>
            <a:r>
              <a:rPr lang="vi-VN" sz="1800" kern="1200">
                <a:solidFill>
                  <a:prstClr val="black"/>
                </a:solidFill>
                <a:latin typeface="Arial" panose="020b0604020202020204" pitchFamily="34" charset="0"/>
                <a:ea typeface="+mn-ea"/>
                <a:cs typeface="Arial" panose="020b0604020202020204" pitchFamily="34" charset="0"/>
              </a:rPr>
              <a:t>Cấp liệu l</a:t>
            </a:r>
            <a:r>
              <a:rPr lang="en-US" sz="1800" kern="1200" err="1">
                <a:solidFill>
                  <a:prstClr val="black"/>
                </a:solidFill>
                <a:latin typeface="Arial" panose="020b0604020202020204" pitchFamily="34" charset="0"/>
                <a:ea typeface="+mn-ea"/>
                <a:cs typeface="Arial" panose="020b0604020202020204" pitchFamily="34" charset="0"/>
              </a:rPr>
              <a:t>iên tục cho dây chuyền may</a:t>
            </a:r>
          </a:p>
          <a:p>
            <a:pPr marL="380990" indent="-380990" defTabSz="457189">
              <a:lnSpc>
                <a:spcPct val="114000"/>
              </a:lnSpc>
              <a:buClrTx/>
              <a:buFont typeface="Courier New" panose="02070309020205020404" pitchFamily="49" charset="0"/>
              <a:buChar char="o"/>
              <a:defRPr/>
            </a:pPr>
            <a:r>
              <a:rPr lang="vi-VN" sz="1800" kern="1200">
                <a:latin typeface="Arial" panose="020b0604020202020204" pitchFamily="34" charset="0"/>
                <a:ea typeface="+mn-ea"/>
                <a:cs typeface="Arial" panose="020b0604020202020204" pitchFamily="34" charset="0"/>
              </a:rPr>
              <a:t>Không cấp </a:t>
            </a:r>
            <a:r>
              <a:rPr lang="en-US" sz="1800" kern="1200" err="1">
                <a:latin typeface="Arial" panose="020b0604020202020204" pitchFamily="34" charset="0"/>
                <a:ea typeface="+mn-ea"/>
                <a:cs typeface="Arial" panose="020b0604020202020204" pitchFamily="34" charset="0"/>
              </a:rPr>
              <a:t>bán thành phẩm</a:t>
            </a:r>
            <a:r>
              <a:rPr lang="vi-VN" sz="1800" kern="1200">
                <a:latin typeface="Arial" panose="020b0604020202020204" pitchFamily="34" charset="0"/>
                <a:ea typeface="+mn-ea"/>
                <a:cs typeface="Arial" panose="020b0604020202020204" pitchFamily="34" charset="0"/>
              </a:rPr>
              <a:t> lỗi vào dây chuyền</a:t>
            </a:r>
            <a:endParaRPr lang="en-US" sz="1800" kern="1200">
              <a:latin typeface="Arial" panose="020b0604020202020204" pitchFamily="34" charset="0"/>
              <a:ea typeface="+mn-ea"/>
              <a:cs typeface="Arial" panose="020b0604020202020204" pitchFamily="34" charset="0"/>
            </a:endParaRPr>
          </a:p>
          <a:p>
            <a:pPr marL="380990" indent="-380990" defTabSz="457189">
              <a:lnSpc>
                <a:spcPct val="114000"/>
              </a:lnSpc>
              <a:buClrTx/>
              <a:buFont typeface="Courier New" panose="02070309020205020404" pitchFamily="49" charset="0"/>
              <a:buChar char="o"/>
              <a:defRPr/>
            </a:pPr>
            <a:r>
              <a:rPr lang="en-US" sz="1800" kern="1200" err="1">
                <a:solidFill>
                  <a:prstClr val="black"/>
                </a:solidFill>
                <a:latin typeface="Arial" panose="020b0604020202020204" pitchFamily="34" charset="0"/>
                <a:ea typeface="+mn-ea"/>
                <a:cs typeface="Arial" panose="020b0604020202020204" pitchFamily="34" charset="0"/>
              </a:rPr>
              <a:t>Đào tạo kỹ năng cho công nhân vận hành máy may</a:t>
            </a:r>
          </a:p>
          <a:p>
            <a:pPr marL="380990" indent="-380990" defTabSz="457189">
              <a:lnSpc>
                <a:spcPct val="114000"/>
              </a:lnSpc>
              <a:buClrTx/>
              <a:buFont typeface="Courier New" panose="02070309020205020404" pitchFamily="49" charset="0"/>
              <a:buChar char="o"/>
              <a:defRPr/>
            </a:pPr>
            <a:r>
              <a:rPr lang="en-US" sz="1800" kern="1200" err="1">
                <a:solidFill>
                  <a:prstClr val="black"/>
                </a:solidFill>
                <a:latin typeface="Arial" panose="020b0604020202020204" pitchFamily="34" charset="0"/>
                <a:ea typeface="+mn-ea"/>
                <a:cs typeface="Arial" panose="020b0604020202020204" pitchFamily="34" charset="0"/>
              </a:rPr>
              <a:t>Kiểm tra chất l</a:t>
            </a:r>
            <a:r>
              <a:rPr lang="vi-VN" sz="1800" kern="1200">
                <a:solidFill>
                  <a:prstClr val="black"/>
                </a:solidFill>
                <a:latin typeface="Arial" panose="020b0604020202020204" pitchFamily="34" charset="0"/>
                <a:ea typeface="+mn-ea"/>
                <a:cs typeface="Arial" panose="020b0604020202020204" pitchFamily="34" charset="0"/>
              </a:rPr>
              <a:t>ư</a:t>
            </a:r>
            <a:r>
              <a:rPr lang="en-US" sz="1800" kern="1200" err="1">
                <a:solidFill>
                  <a:prstClr val="black"/>
                </a:solidFill>
                <a:latin typeface="Arial" panose="020b0604020202020204" pitchFamily="34" charset="0"/>
                <a:ea typeface="+mn-ea"/>
                <a:cs typeface="Arial" panose="020b0604020202020204" pitchFamily="34" charset="0"/>
              </a:rPr>
              <a:t>ợng nội bộ trong khoảng thời gian nghỉ </a:t>
            </a:r>
          </a:p>
          <a:p>
            <a:pPr marL="380990" indent="-380990" defTabSz="457189">
              <a:lnSpc>
                <a:spcPct val="114000"/>
              </a:lnSpc>
              <a:buClrTx/>
              <a:buFont typeface="Courier New" panose="02070309020205020404" pitchFamily="49" charset="0"/>
              <a:buChar char="o"/>
              <a:defRPr/>
            </a:pPr>
            <a:r>
              <a:rPr lang="en-US" sz="1800" kern="1200" err="1">
                <a:solidFill>
                  <a:prstClr val="black"/>
                </a:solidFill>
                <a:latin typeface="Arial" panose="020b0604020202020204" pitchFamily="34" charset="0"/>
                <a:ea typeface="+mn-ea"/>
                <a:cs typeface="Arial" panose="020b0604020202020204" pitchFamily="34" charset="0"/>
              </a:rPr>
              <a:t>Tạo môi tr</a:t>
            </a:r>
            <a:r>
              <a:rPr lang="vi-VN" sz="1800" kern="1200">
                <a:solidFill>
                  <a:prstClr val="black"/>
                </a:solidFill>
                <a:latin typeface="Arial" panose="020b0604020202020204" pitchFamily="34" charset="0"/>
                <a:ea typeface="+mn-ea"/>
                <a:cs typeface="Arial" panose="020b0604020202020204" pitchFamily="34" charset="0"/>
              </a:rPr>
              <a:t>ư</a:t>
            </a:r>
            <a:r>
              <a:rPr lang="en-US" sz="1800" kern="1200" err="1">
                <a:solidFill>
                  <a:prstClr val="black"/>
                </a:solidFill>
                <a:latin typeface="Arial" panose="020b0604020202020204" pitchFamily="34" charset="0"/>
                <a:ea typeface="+mn-ea"/>
                <a:cs typeface="Arial" panose="020b0604020202020204" pitchFamily="34" charset="0"/>
              </a:rPr>
              <a:t>ờng làm việc dễ chịu, tạo động lực cho ng</a:t>
            </a:r>
            <a:r>
              <a:rPr lang="vi-VN" sz="1800" kern="1200">
                <a:solidFill>
                  <a:prstClr val="black"/>
                </a:solidFill>
                <a:latin typeface="Arial" panose="020b0604020202020204" pitchFamily="34" charset="0"/>
                <a:ea typeface="+mn-ea"/>
                <a:cs typeface="Arial" panose="020b0604020202020204" pitchFamily="34" charset="0"/>
              </a:rPr>
              <a:t>ư</a:t>
            </a:r>
            <a:r>
              <a:rPr lang="en-US" sz="1800" kern="1200" err="1">
                <a:solidFill>
                  <a:prstClr val="black"/>
                </a:solidFill>
                <a:latin typeface="Arial" panose="020b0604020202020204" pitchFamily="34" charset="0"/>
                <a:ea typeface="+mn-ea"/>
                <a:cs typeface="Arial" panose="020b0604020202020204" pitchFamily="34" charset="0"/>
              </a:rPr>
              <a:t>ời vận hành</a:t>
            </a:r>
            <a:endParaRPr lang="en-US" sz="1800" kern="1200">
              <a:solidFill>
                <a:prstClr val="black"/>
              </a:solidFill>
              <a:latin typeface="Arial" panose="020b0604020202020204" pitchFamily="34" charset="0"/>
              <a:ea typeface="+mn-ea"/>
              <a:cs typeface="Arial" panose="020b0604020202020204" pitchFamily="34" charset="0"/>
            </a:endParaRPr>
          </a:p>
          <a:p>
            <a:pPr marL="380990" indent="-380990" defTabSz="457189">
              <a:lnSpc>
                <a:spcPct val="114000"/>
              </a:lnSpc>
              <a:buClrTx/>
              <a:buFont typeface="Courier New" panose="02070309020205020404" pitchFamily="49" charset="0"/>
              <a:buChar char="o"/>
              <a:defRPr/>
            </a:pPr>
            <a:r>
              <a:rPr lang="en-US" sz="1800" kern="1200" err="1">
                <a:solidFill>
                  <a:prstClr val="black"/>
                </a:solidFill>
                <a:latin typeface="Arial" panose="020b0604020202020204" pitchFamily="34" charset="0"/>
                <a:ea typeface="+mn-ea"/>
                <a:cs typeface="Arial" panose="020b0604020202020204" pitchFamily="34" charset="0"/>
              </a:rPr>
              <a:t>Sử dụng phần mềm ERP</a:t>
            </a:r>
          </a:p>
        </p:txBody>
      </p:sp>
      <p:graphicFrame>
        <p:nvGraphicFramePr>
          <p:cNvPr id="5" name="Chart 4">
            <a:extLst>
              <a:ext uri="{FF2B5EF4-FFF2-40B4-BE49-F238E27FC236}">
                <a16:creationId xmlns:a16="http://schemas.microsoft.com/office/drawing/2014/main" id="{FB97DA76-F31F-4893-AB53-E4390CC2022B}"/>
              </a:ext>
            </a:extLst>
          </p:cNvPr>
          <p:cNvGraphicFramePr/>
          <p:nvPr>
            <p:extLst>
              <p:ext uri="{D42A27DB-BD31-4B8C-83A1-F6EECF244321}">
                <p14:modId xmlns:p14="http://schemas.microsoft.com/office/powerpoint/2010/main" val="4217048390"/>
              </p:ext>
            </p:extLst>
          </p:nvPr>
        </p:nvGraphicFramePr>
        <p:xfrm>
          <a:off x="7504345" y="1921013"/>
          <a:ext cx="4452791" cy="3767732"/>
        </p:xfrm>
        <a:graphic>
          <a:graphicData uri="http://schemas.openxmlformats.org/drawingml/2006/chart">
            <c:chart xmlns:c="http://schemas.openxmlformats.org/drawingml/2006/chart" r:id="rId2"/>
          </a:graphicData>
        </a:graphic>
      </p:graphicFrame>
    </p:spTree>
    <p:extLst>
      <p:ext uri="{BB962C8B-B14F-4D97-AF65-F5344CB8AC3E}">
        <p14:creationId xmlns:p14="http://schemas.microsoft.com/office/powerpoint/2010/main" val="3193831907"/>
      </p:ext>
    </p:extLst>
  </p:cSld>
  <p:clrMapOvr>
    <a:masterClrMapping/>
  </p:clrMapOvr>
  <p:transition/>
  <p:timing/>
</p:sld>
</file>

<file path=ppt/slides/slide5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7F51D4AF-9A12-47C5-865B-41EBF993C76C}"/>
              </a:ext>
            </a:extLst>
          </p:cNvPr>
          <p:cNvSpPr>
            <a:spLocks noGrp="1"/>
          </p:cNvSpPr>
          <p:nvPr>
            <p:ph type="title"/>
          </p:nvPr>
        </p:nvSpPr>
        <p:spPr>
          <a:xfrm>
            <a:off x="739513" y="1112320"/>
            <a:ext cx="10972800" cy="495200"/>
          </a:xfrm>
        </p:spPr>
        <p:txBody>
          <a:bodyPr>
            <a:normAutofit fontScale="90000"/>
          </a:bodyPr>
          <a:lstStyle/>
          <a:p>
            <a:r>
              <a:rPr lang="en-US"/>
              <a:t>Thảo luận</a:t>
            </a:r>
          </a:p>
        </p:txBody>
      </p:sp>
      <p:sp>
        <p:nvSpPr>
          <p:cNvPr id="3" name="Text Placeholder 2">
            <a:extLst>
              <a:ext uri="{FF2B5EF4-FFF2-40B4-BE49-F238E27FC236}">
                <a16:creationId xmlns:a16="http://schemas.microsoft.com/office/drawing/2014/main" id="{D85E4855-3CF5-43C5-973B-67080C997BB6}"/>
              </a:ext>
            </a:extLst>
          </p:cNvPr>
          <p:cNvSpPr>
            <a:spLocks noGrp="1"/>
          </p:cNvSpPr>
          <p:nvPr>
            <p:ph type="body" idx="1"/>
          </p:nvPr>
        </p:nvSpPr>
        <p:spPr>
          <a:xfrm>
            <a:off x="609600" y="1843840"/>
            <a:ext cx="10972800" cy="4038800"/>
          </a:xfrm>
          <a:prstGeom prst="rect">
            <a:avLst/>
          </a:prstGeom>
        </p:spPr>
        <p:txBody>
          <a:bodyPr/>
          <a:lstStyle/>
          <a:p>
            <a:r>
              <a:rPr lang="en-US"/>
              <a:t>Điền vào bảng so sánh sau:</a:t>
            </a:r>
          </a:p>
        </p:txBody>
      </p:sp>
      <p:graphicFrame>
        <p:nvGraphicFramePr>
          <p:cNvPr id="4" name="Table 3">
            <a:extLst>
              <a:ext uri="{FF2B5EF4-FFF2-40B4-BE49-F238E27FC236}">
                <a16:creationId xmlns:a16="http://schemas.microsoft.com/office/drawing/2014/main" id="{EE4B65E9-0875-4C4F-8731-7790A92B959D}"/>
              </a:ext>
            </a:extLst>
          </p:cNvPr>
          <p:cNvGraphicFramePr>
            <a:graphicFrameLocks noGrp="1"/>
          </p:cNvGraphicFramePr>
          <p:nvPr>
            <p:extLst>
              <p:ext uri="{D42A27DB-BD31-4B8C-83A1-F6EECF244321}">
                <p14:modId xmlns:p14="http://schemas.microsoft.com/office/powerpoint/2010/main" val="1180193777"/>
              </p:ext>
            </p:extLst>
          </p:nvPr>
        </p:nvGraphicFramePr>
        <p:xfrm>
          <a:off x="609600" y="2316480"/>
          <a:ext cx="11232627" cy="4298500"/>
        </p:xfrm>
        <a:graphic>
          <a:graphicData uri="http://schemas.openxmlformats.org/drawingml/2006/table">
            <a:tbl>
              <a:tblPr>
                <a:tableStyleId>{12ACAA50-B3C0-4FEF-8DD3-66675128A787}</a:tableStyleId>
              </a:tblPr>
              <a:tblGrid>
                <a:gridCol w="3127948">
                  <a:extLst>
                    <a:ext uri="{9D8B030D-6E8A-4147-A177-3AD203B41FA5}">
                      <a16:colId xmlns:a16="http://schemas.microsoft.com/office/drawing/2014/main" val="1584461616"/>
                    </a:ext>
                  </a:extLst>
                </a:gridCol>
                <a:gridCol w="1365103">
                  <a:extLst>
                    <a:ext uri="{9D8B030D-6E8A-4147-A177-3AD203B41FA5}">
                      <a16:colId xmlns:a16="http://schemas.microsoft.com/office/drawing/2014/main" val="3013571377"/>
                    </a:ext>
                  </a:extLst>
                </a:gridCol>
                <a:gridCol w="2552327">
                  <a:extLst>
                    <a:ext uri="{9D8B030D-6E8A-4147-A177-3AD203B41FA5}">
                      <a16:colId xmlns:a16="http://schemas.microsoft.com/office/drawing/2014/main" val="959957223"/>
                    </a:ext>
                  </a:extLst>
                </a:gridCol>
                <a:gridCol w="1940724">
                  <a:extLst>
                    <a:ext uri="{9D8B030D-6E8A-4147-A177-3AD203B41FA5}">
                      <a16:colId xmlns:a16="http://schemas.microsoft.com/office/drawing/2014/main" val="530004253"/>
                    </a:ext>
                  </a:extLst>
                </a:gridCol>
                <a:gridCol w="2246525">
                  <a:extLst>
                    <a:ext uri="{9D8B030D-6E8A-4147-A177-3AD203B41FA5}">
                      <a16:colId xmlns:a16="http://schemas.microsoft.com/office/drawing/2014/main" val="160213945"/>
                    </a:ext>
                  </a:extLst>
                </a:gridCol>
              </a:tblGrid>
              <a:tr h="659710">
                <a:tc>
                  <a:txBody>
                    <a:bodyPr vert="horz" wrap="square"/>
                    <a:lstStyle/>
                    <a:p>
                      <a:r>
                        <a:rPr lang="en-US" sz="1500" b="1"/>
                        <a:t>Giải pháp TKNL</a:t>
                      </a:r>
                      <a:endParaRPr lang="en-US" sz="1500"/>
                    </a:p>
                  </a:txBody>
                  <a:tcPr marL="102280" marR="102280" marT="51140" marB="51140" anchor="ctr"/>
                </a:tc>
                <a:tc>
                  <a:txBody>
                    <a:bodyPr vert="horz" wrap="square"/>
                    <a:lstStyle/>
                    <a:p>
                      <a:r>
                        <a:rPr lang="vi-VN" sz="1500" b="1"/>
                        <a:t>Chi phí đầu tư</a:t>
                      </a:r>
                      <a:endParaRPr lang="vi-VN" sz="1500"/>
                    </a:p>
                  </a:txBody>
                  <a:tcPr marL="102280" marR="102280" marT="51140" marB="51140" anchor="ctr"/>
                </a:tc>
                <a:tc>
                  <a:txBody>
                    <a:bodyPr vert="horz" wrap="square"/>
                    <a:lstStyle/>
                    <a:p>
                      <a:r>
                        <a:rPr lang="en-US" sz="1500" b="1"/>
                        <a:t>Hiệu quả tiết kiệm NL (%)</a:t>
                      </a:r>
                      <a:endParaRPr lang="en-US" sz="1500"/>
                    </a:p>
                  </a:txBody>
                  <a:tcPr marL="102280" marR="102280" marT="51140" marB="51140" anchor="ctr"/>
                </a:tc>
                <a:tc>
                  <a:txBody>
                    <a:bodyPr vert="horz" wrap="square"/>
                    <a:lstStyle/>
                    <a:p>
                      <a:r>
                        <a:rPr lang="en-US" sz="1500" b="1"/>
                        <a:t>Tính khả thi</a:t>
                      </a:r>
                      <a:endParaRPr lang="en-US" sz="1500"/>
                    </a:p>
                  </a:txBody>
                  <a:tcPr marL="102280" marR="102280" marT="51140" marB="51140" anchor="ctr"/>
                </a:tc>
                <a:tc>
                  <a:txBody>
                    <a:bodyPr vert="horz" wrap="square"/>
                    <a:lstStyle/>
                    <a:p>
                      <a:r>
                        <a:rPr lang="en-US" sz="1500" b="1"/>
                        <a:t>Ghi chú áp dụng (phù hợp với công đoạn nào)</a:t>
                      </a:r>
                      <a:endParaRPr lang="en-US" sz="1500"/>
                    </a:p>
                  </a:txBody>
                  <a:tcPr marL="102280" marR="102280" marT="51140" marB="51140" anchor="ctr"/>
                </a:tc>
                <a:extLst>
                  <a:ext uri="{0D108BD9-81ED-4DB2-BD59-A6C34878D82A}">
                    <a16:rowId xmlns:a16="http://schemas.microsoft.com/office/drawing/2014/main" val="2019466692"/>
                  </a:ext>
                </a:extLst>
              </a:tr>
              <a:tr h="485180">
                <a:tc>
                  <a:txBody>
                    <a:bodyPr vert="horz" wrap="square"/>
                    <a:lstStyle/>
                    <a:p>
                      <a:r>
                        <a:rPr lang="en-US" sz="1500"/>
                        <a:t>Máy nhuộm dung tỷ thấp</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r>
                        <a:rPr lang="en-US" sz="1500"/>
                        <a:t>30–50%</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endParaRPr lang="en-US" sz="1500"/>
                    </a:p>
                  </a:txBody>
                  <a:tcPr marL="102280" marR="102280" marT="51140" marB="51140" anchor="ctr"/>
                </a:tc>
                <a:extLst>
                  <a:ext uri="{0D108BD9-81ED-4DB2-BD59-A6C34878D82A}">
                    <a16:rowId xmlns:a16="http://schemas.microsoft.com/office/drawing/2014/main" val="3757646325"/>
                  </a:ext>
                </a:extLst>
              </a:tr>
              <a:tr h="485180">
                <a:tc>
                  <a:txBody>
                    <a:bodyPr vert="horz" wrap="square"/>
                    <a:lstStyle/>
                    <a:p>
                      <a:r>
                        <a:rPr lang="vi-VN" sz="1500"/>
                        <a:t>Thu hồi nhiệt nước </a:t>
                      </a:r>
                      <a:r>
                        <a:rPr lang="vi-VN" sz="1400"/>
                        <a:t>thải</a:t>
                      </a:r>
                      <a:endParaRPr lang="vi-VN" sz="1500"/>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r>
                        <a:rPr lang="en-US" sz="1500"/>
                        <a:t>15–25%</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endParaRPr lang="en-US" sz="1500"/>
                    </a:p>
                  </a:txBody>
                  <a:tcPr marL="102280" marR="102280" marT="51140" marB="51140" anchor="ctr"/>
                </a:tc>
                <a:extLst>
                  <a:ext uri="{0D108BD9-81ED-4DB2-BD59-A6C34878D82A}">
                    <a16:rowId xmlns:a16="http://schemas.microsoft.com/office/drawing/2014/main" val="1712303363"/>
                  </a:ext>
                </a:extLst>
              </a:tr>
              <a:tr h="684960">
                <a:tc>
                  <a:txBody>
                    <a:bodyPr vert="horz" wrap="square"/>
                    <a:lstStyle/>
                    <a:p>
                      <a:r>
                        <a:rPr lang="vi-VN" sz="1500"/>
                        <a:t>Định lượng hóa chất tự động</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r>
                        <a:rPr lang="en-US" sz="1500"/>
                        <a:t>5–10%</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endParaRPr lang="vi-VN" sz="1500"/>
                    </a:p>
                  </a:txBody>
                  <a:tcPr marL="102280" marR="102280" marT="51140" marB="51140" anchor="ctr"/>
                </a:tc>
                <a:extLst>
                  <a:ext uri="{0D108BD9-81ED-4DB2-BD59-A6C34878D82A}">
                    <a16:rowId xmlns:a16="http://schemas.microsoft.com/office/drawing/2014/main" val="3809897278"/>
                  </a:ext>
                </a:extLst>
              </a:tr>
              <a:tr h="684960">
                <a:tc>
                  <a:txBody>
                    <a:bodyPr vert="horz" wrap="square"/>
                    <a:lstStyle/>
                    <a:p>
                      <a:r>
                        <a:rPr lang="vi-VN" sz="1500"/>
                        <a:t>Cách nhiệt hệ thống hơi</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r>
                        <a:rPr lang="en-US" sz="1500"/>
                        <a:t>10–15%</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endParaRPr lang="vi-VN" sz="1500"/>
                    </a:p>
                  </a:txBody>
                  <a:tcPr marL="102280" marR="102280" marT="51140" marB="51140" anchor="ctr"/>
                </a:tc>
                <a:extLst>
                  <a:ext uri="{0D108BD9-81ED-4DB2-BD59-A6C34878D82A}">
                    <a16:rowId xmlns:a16="http://schemas.microsoft.com/office/drawing/2014/main" val="1534947431"/>
                  </a:ext>
                </a:extLst>
              </a:tr>
              <a:tr h="485180">
                <a:tc>
                  <a:txBody>
                    <a:bodyPr vert="horz" wrap="square"/>
                    <a:lstStyle/>
                    <a:p>
                      <a:r>
                        <a:rPr lang="en-US" sz="1500"/>
                        <a:t>Kiểm soát khí nén (giảm rò rỉ)</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r>
                        <a:rPr lang="en-US" sz="1500"/>
                        <a:t>8–12%</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endParaRPr lang="en-US" sz="1500"/>
                    </a:p>
                  </a:txBody>
                  <a:tcPr marL="102280" marR="102280" marT="51140" marB="51140" anchor="ctr"/>
                </a:tc>
                <a:extLst>
                  <a:ext uri="{0D108BD9-81ED-4DB2-BD59-A6C34878D82A}">
                    <a16:rowId xmlns:a16="http://schemas.microsoft.com/office/drawing/2014/main" val="3116713792"/>
                  </a:ext>
                </a:extLst>
              </a:tr>
              <a:tr h="684960">
                <a:tc>
                  <a:txBody>
                    <a:bodyPr vert="horz" wrap="square"/>
                    <a:lstStyle/>
                    <a:p>
                      <a:r>
                        <a:rPr lang="en-US" sz="1500"/>
                        <a:t>Máy in kỹ thuật số thay in lưới</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r>
                        <a:rPr lang="vi-VN" sz="1500"/>
                        <a:t>Không hao nước, giảm hóa chất</a:t>
                      </a:r>
                    </a:p>
                  </a:txBody>
                  <a:tcPr marL="102280" marR="102280" marT="51140" marB="51140" anchor="ctr"/>
                </a:tc>
                <a:tc>
                  <a:txBody>
                    <a:bodyPr vert="horz" wrap="square"/>
                    <a:lstStyle/>
                    <a:p>
                      <a:endParaRPr lang="en-US" sz="1500"/>
                    </a:p>
                  </a:txBody>
                  <a:tcPr marL="102280" marR="102280" marT="51140" marB="51140" anchor="ctr"/>
                </a:tc>
                <a:tc>
                  <a:txBody>
                    <a:bodyPr vert="horz" wrap="square"/>
                    <a:lstStyle/>
                    <a:p>
                      <a:endParaRPr lang="vi-VN" sz="1500"/>
                    </a:p>
                  </a:txBody>
                  <a:tcPr marL="102280" marR="102280" marT="51140" marB="51140" anchor="ctr"/>
                </a:tc>
                <a:extLst>
                  <a:ext uri="{0D108BD9-81ED-4DB2-BD59-A6C34878D82A}">
                    <a16:rowId xmlns:a16="http://schemas.microsoft.com/office/drawing/2014/main" val="1717129224"/>
                  </a:ext>
                </a:extLst>
              </a:tr>
            </a:tbl>
          </a:graphicData>
        </a:graphic>
      </p:graphicFrame>
    </p:spTree>
    <p:extLst>
      <p:ext uri="{BB962C8B-B14F-4D97-AF65-F5344CB8AC3E}">
        <p14:creationId xmlns:p14="http://schemas.microsoft.com/office/powerpoint/2010/main" val="3399798502"/>
      </p:ext>
    </p:extLst>
  </p:cSld>
  <p:clrMapOvr>
    <a:masterClrMapping/>
  </p:clrMapOvr>
  <p:transition/>
  <p:timing/>
</p:sld>
</file>

<file path=ppt/slides/slide5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198DCE57-35F2-4BC3-AF56-DA4A590E98E7}"/>
              </a:ext>
            </a:extLst>
          </p:cNvPr>
          <p:cNvSpPr>
            <a:spLocks noGrp="1"/>
          </p:cNvSpPr>
          <p:nvPr>
            <p:ph type="title"/>
          </p:nvPr>
        </p:nvSpPr>
        <p:spPr>
          <a:xfrm>
            <a:off x="609600" y="1168733"/>
            <a:ext cx="10972800" cy="495200"/>
          </a:xfrm>
        </p:spPr>
        <p:txBody>
          <a:bodyPr>
            <a:normAutofit fontScale="90000"/>
          </a:bodyPr>
          <a:lstStyle/>
          <a:p>
            <a:r>
              <a:rPr lang="en-US"/>
              <a:t>Thảo luận</a:t>
            </a:r>
          </a:p>
        </p:txBody>
      </p:sp>
      <p:sp>
        <p:nvSpPr>
          <p:cNvPr id="3" name="Text Placeholder 2">
            <a:extLst>
              <a:ext uri="{FF2B5EF4-FFF2-40B4-BE49-F238E27FC236}">
                <a16:creationId xmlns:a16="http://schemas.microsoft.com/office/drawing/2014/main" id="{6C9E3AF6-E00A-4D8B-87C9-3EC984E1DA30}"/>
              </a:ext>
            </a:extLst>
          </p:cNvPr>
          <p:cNvSpPr>
            <a:spLocks noGrp="1"/>
          </p:cNvSpPr>
          <p:nvPr>
            <p:ph type="body" idx="1"/>
          </p:nvPr>
        </p:nvSpPr>
        <p:spPr>
          <a:xfrm>
            <a:off x="609600" y="1663933"/>
            <a:ext cx="10972800" cy="4645433"/>
          </a:xfrm>
          <a:prstGeom prst="rect">
            <a:avLst/>
          </a:prstGeom>
        </p:spPr>
        <p:txBody>
          <a:bodyPr>
            <a:normAutofit fontScale="92500" lnSpcReduction="20000"/>
          </a:bodyPr>
          <a:lstStyle/>
          <a:p>
            <a:pPr marL="186262" indent="0">
              <a:buNone/>
            </a:pPr>
            <a:r>
              <a:rPr lang="en-US" i="1"/>
              <a:t>C</a:t>
            </a:r>
            <a:r>
              <a:rPr lang="vi-VN" i="1"/>
              <a:t>hia nhóm 4–6 người, thảo luận sau đó mỗi nhóm trình bày 3–5 phút.</a:t>
            </a:r>
          </a:p>
          <a:p>
            <a:pPr marL="186262" indent="0">
              <a:buNone/>
            </a:pPr>
            <a:r>
              <a:rPr lang="vi-VN" i="1"/>
              <a:t>Khuyến khích mỗi nhóm vẽ sơ đồ, bảng tính nhanh hoặc chia sẻ kinh nghiệm thực tế phù hợp với nội dung mỗi câu hỏi</a:t>
            </a:r>
            <a:endParaRPr lang="en-US" i="1"/>
          </a:p>
          <a:p>
            <a:pPr marL="186262" indent="0" algn="just">
              <a:lnSpc>
                <a:spcPct val="125000"/>
              </a:lnSpc>
              <a:spcBef>
                <a:spcPts val="800"/>
              </a:spcBef>
              <a:spcAft>
                <a:spcPts val="800"/>
              </a:spcAft>
              <a:buNone/>
            </a:pPr>
            <a:r>
              <a:rPr lang="en-US">
                <a:ea typeface="Calibri" panose="020f0502020204030204" pitchFamily="34" charset="0"/>
              </a:rPr>
              <a:t>1. Nhà máy anh/chị đã áp dụng những giải pháp tiết kiệm năng lượng nào trong các công đoạn (sợi, dệt, nhuộm, hoàn tất, may, …)</a:t>
            </a:r>
            <a:endParaRPr lang="en-US">
              <a:ea typeface="Calibri" panose="020f0502020204030204" pitchFamily="34" charset="0"/>
              <a:cs typeface="Times New Roman" panose="02020603050405020304" pitchFamily="18" charset="0"/>
            </a:endParaRPr>
          </a:p>
          <a:p>
            <a:pPr marL="457189" indent="-457189" algn="just">
              <a:lnSpc>
                <a:spcPct val="125000"/>
              </a:lnSpc>
              <a:spcBef>
                <a:spcPts val="800"/>
              </a:spcBef>
              <a:spcAft>
                <a:spcPts val="800"/>
              </a:spcAft>
              <a:buSzPts val="1000"/>
              <a:buFont typeface="Symbol" panose="05050102010706020507" pitchFamily="18" charset="2"/>
              <a:buChar char=""/>
              <a:tabLst>
                <a:tab pos="609585"/>
              </a:tabLst>
            </a:pPr>
            <a:r>
              <a:rPr lang="en-US">
                <a:ea typeface="Calibri" panose="020f0502020204030204" pitchFamily="34" charset="0"/>
              </a:rPr>
              <a:t>Đánh giá hiệu quả năng lượng</a:t>
            </a:r>
            <a:endParaRPr lang="en-US">
              <a:ea typeface="Calibri" panose="020f0502020204030204" pitchFamily="34" charset="0"/>
              <a:cs typeface="Times New Roman" panose="02020603050405020304" pitchFamily="18" charset="0"/>
            </a:endParaRPr>
          </a:p>
          <a:p>
            <a:pPr marL="457189" indent="-457189" algn="just">
              <a:lnSpc>
                <a:spcPct val="125000"/>
              </a:lnSpc>
              <a:spcBef>
                <a:spcPts val="800"/>
              </a:spcBef>
              <a:spcAft>
                <a:spcPts val="800"/>
              </a:spcAft>
              <a:buSzPts val="1000"/>
              <a:buFont typeface="Symbol" panose="05050102010706020507" pitchFamily="18" charset="2"/>
              <a:buChar char=""/>
              <a:tabLst>
                <a:tab pos="609585"/>
              </a:tabLst>
            </a:pPr>
            <a:r>
              <a:rPr lang="en-US">
                <a:ea typeface="Calibri" panose="020f0502020204030204" pitchFamily="34" charset="0"/>
              </a:rPr>
              <a:t>Đánh giá hiệu quả tài chính</a:t>
            </a:r>
            <a:endParaRPr lang="en-US">
              <a:ea typeface="Calibri" panose="020f0502020204030204" pitchFamily="34" charset="0"/>
              <a:cs typeface="Times New Roman" panose="02020603050405020304" pitchFamily="18" charset="0"/>
            </a:endParaRPr>
          </a:p>
          <a:p>
            <a:pPr marL="457189" indent="-457189" algn="just">
              <a:lnSpc>
                <a:spcPct val="125000"/>
              </a:lnSpc>
              <a:spcBef>
                <a:spcPts val="800"/>
              </a:spcBef>
              <a:spcAft>
                <a:spcPts val="800"/>
              </a:spcAft>
              <a:buSzPts val="1000"/>
              <a:buFont typeface="Symbol" panose="05050102010706020507" pitchFamily="18" charset="2"/>
              <a:buChar char=""/>
              <a:tabLst>
                <a:tab pos="609585"/>
              </a:tabLst>
            </a:pPr>
            <a:r>
              <a:rPr lang="en-US">
                <a:ea typeface="Calibri" panose="020f0502020204030204" pitchFamily="34" charset="0"/>
              </a:rPr>
              <a:t>Đánh giá khả năng nhân rộng</a:t>
            </a:r>
            <a:endParaRPr lang="en-US">
              <a:ea typeface="Calibri" panose="020f0502020204030204" pitchFamily="34" charset="0"/>
              <a:cs typeface="Times New Roman" panose="02020603050405020304" pitchFamily="18" charset="0"/>
            </a:endParaRPr>
          </a:p>
          <a:p>
            <a:pPr marL="186262" indent="0" algn="just">
              <a:lnSpc>
                <a:spcPct val="125000"/>
              </a:lnSpc>
              <a:spcBef>
                <a:spcPts val="800"/>
              </a:spcBef>
              <a:spcAft>
                <a:spcPts val="800"/>
              </a:spcAft>
              <a:buNone/>
            </a:pPr>
            <a:r>
              <a:rPr lang="en-US">
                <a:ea typeface="Calibri" panose="020f0502020204030204" pitchFamily="34" charset="0"/>
              </a:rPr>
              <a:t>2. Tính toán: Ước lượng sơ bộ mức tiết kiệm nếu áp dụng một giải pháp đã học hôm nay (ví dụ: dùng máy nhuộm dung tỷ thấp, lắp servo cho máy may, thu hồi nhiệt nước thải...).</a:t>
            </a:r>
            <a:endParaRPr lang="en-US">
              <a:ea typeface="Calibri" panose="020f0502020204030204" pitchFamily="34" charset="0"/>
              <a:cs typeface="Times New Roman" panose="02020603050405020304" pitchFamily="18" charset="0"/>
            </a:endParaRPr>
          </a:p>
          <a:p>
            <a:pPr marL="186262" indent="0" algn="just">
              <a:lnSpc>
                <a:spcPct val="125000"/>
              </a:lnSpc>
              <a:spcBef>
                <a:spcPts val="800"/>
              </a:spcBef>
              <a:spcAft>
                <a:spcPts val="800"/>
              </a:spcAft>
              <a:buNone/>
            </a:pPr>
            <a:r>
              <a:rPr lang="en-US">
                <a:ea typeface="Calibri" panose="020f0502020204030204" pitchFamily="34" charset="0"/>
              </a:rPr>
              <a:t>3. Theo nhóm anh/chị, đâu là rào cản lớn nhất khi triển khai tiết kiệm năng lượng tại doanh nghiệp mình? Làm thế nào để khắc phục? </a:t>
            </a:r>
            <a:endParaRPr lang="en-US">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448103"/>
      </p:ext>
    </p:ext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813FDE45-A029-40B7-93B5-9A177075BAEE}"/>
              </a:ext>
            </a:extLst>
          </p:cNvPr>
          <p:cNvSpPr>
            <a:spLocks noGrp="1"/>
          </p:cNvSpPr>
          <p:nvPr>
            <p:ph type="title"/>
          </p:nvPr>
        </p:nvSpPr>
        <p:spPr>
          <a:xfrm>
            <a:off x="510208" y="1107148"/>
            <a:ext cx="10972800" cy="495200"/>
          </a:xfrm>
        </p:spPr>
        <p:txBody>
          <a:bodyPr>
            <a:normAutofit/>
          </a:bodyPr>
          <a:lstStyle/>
          <a:p>
            <a:r>
              <a:rPr lang="en-US" err="1"/>
              <a:t>Ứng dụng các quy trình hiệu suất cao</a:t>
            </a:r>
            <a:endParaRPr lang="en-IN"/>
          </a:p>
        </p:txBody>
      </p:sp>
      <p:sp>
        <p:nvSpPr>
          <p:cNvPr id="3" name="Content Placeholder 2">
            <a:extLst>
              <a:ext uri="{FF2B5EF4-FFF2-40B4-BE49-F238E27FC236}">
                <a16:creationId xmlns:a16="http://schemas.microsoft.com/office/drawing/2014/main" id="{69654348-BF67-4EA0-9849-A7DB8702F71E}"/>
              </a:ext>
            </a:extLst>
          </p:cNvPr>
          <p:cNvSpPr>
            <a:spLocks noGrp="1"/>
          </p:cNvSpPr>
          <p:nvPr>
            <p:ph type="body" idx="1"/>
          </p:nvPr>
        </p:nvSpPr>
        <p:spPr>
          <a:xfrm>
            <a:off x="1752600" y="1871663"/>
            <a:ext cx="4579938" cy="1108075"/>
          </a:xfrm>
          <a:prstGeom prst="rect">
            <a:avLst/>
          </a:prstGeom>
        </p:spPr>
        <p:txBody>
          <a:bodyPr>
            <a:normAutofit lnSpcReduction="10000"/>
          </a:bodyPr>
          <a:lstStyle/>
          <a:p>
            <a:pPr>
              <a:spcAft>
                <a:spcPts val="1800"/>
              </a:spcAft>
            </a:pPr>
            <a:r>
              <a:rPr lang="en-US" sz="2000" err="1"/>
              <a:t>Hoàn thiện bền màu</a:t>
            </a:r>
            <a:r>
              <a:rPr lang="vi-VN" sz="2000"/>
              <a:t> (BASF), là một quy trình </a:t>
            </a:r>
            <a:r>
              <a:rPr lang="en-US" sz="2000" err="1"/>
              <a:t>nhuộm</a:t>
            </a:r>
            <a:r>
              <a:rPr lang="vi-VN" sz="2000"/>
              <a:t> </a:t>
            </a:r>
            <a:r>
              <a:rPr lang="en-US" sz="2000" err="1"/>
              <a:t>giảm thời gian sản xuất </a:t>
            </a:r>
            <a:r>
              <a:rPr lang="vi-VN" sz="2000"/>
              <a:t>và </a:t>
            </a:r>
            <a:r>
              <a:rPr lang="en-US" sz="2000" err="1"/>
              <a:t>giảm </a:t>
            </a:r>
            <a:r>
              <a:rPr lang="vi-VN" sz="2000"/>
              <a:t>lượng khí thải </a:t>
            </a:r>
            <a:r>
              <a:rPr lang="en-US" sz="2000"/>
              <a:t>CO2. </a:t>
            </a:r>
          </a:p>
          <a:p>
            <a:pPr>
              <a:spcAft>
                <a:spcPts val="1800"/>
              </a:spcAft>
            </a:pPr>
            <a:endParaRPr lang="en-US" sz="2000"/>
          </a:p>
          <a:p>
            <a:endParaRPr lang="en-IN" sz="2000"/>
          </a:p>
        </p:txBody>
      </p:sp>
      <p:pic>
        <p:nvPicPr>
          <p:cNvPr id="5" name="Picture 4">
            <a:extLst>
              <a:ext uri="{FF2B5EF4-FFF2-40B4-BE49-F238E27FC236}">
                <a16:creationId xmlns:a16="http://schemas.microsoft.com/office/drawing/2014/main" id="{B2266E6D-3124-4EA9-AF95-AEBFE19D366E}"/>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1752599" y="3154727"/>
            <a:ext cx="4989347" cy="2490444"/>
          </a:xfrm>
          <a:prstGeom prst="rect">
            <a:avLst/>
          </a:prstGeom>
        </p:spPr>
      </p:pic>
      <p:pic>
        <p:nvPicPr>
          <p:cNvPr id="6" name="Picture 5">
            <a:extLst>
              <a:ext uri="{FF2B5EF4-FFF2-40B4-BE49-F238E27FC236}">
                <a16:creationId xmlns:a16="http://schemas.microsoft.com/office/drawing/2014/main" id="{DEA59CFD-3AF5-4253-A74D-34B9FFBDFE10}"/>
              </a:ext>
            </a:extLst>
          </p:cNvPr>
          <p:cNvPicPr>
            <a:picLocks noChangeAspect="1"/>
          </p:cNvPicPr>
          <p:nvPr/>
        </p:nvPicPr>
        <p:blipFill>
          <a:blip r:embed="rId4">
            <a:clrChange>
              <a:clrFrom>
                <a:srgbClr val="FFFFFF"/>
              </a:clrFrom>
              <a:clrTo>
                <a:srgbClr val="FFFFFF">
                  <a:alpha val="0"/>
                </a:srgbClr>
              </a:clrTo>
            </a:clrChange>
            <a:biLevel thresh="75000"/>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7178083" y="4687465"/>
            <a:ext cx="3110308" cy="1617779"/>
          </a:xfrm>
          <a:prstGeom prst="rect">
            <a:avLst/>
          </a:prstGeom>
        </p:spPr>
      </p:pic>
      <p:pic>
        <p:nvPicPr>
          <p:cNvPr id="7" name="Picture 6">
            <a:extLst>
              <a:ext uri="{FF2B5EF4-FFF2-40B4-BE49-F238E27FC236}">
                <a16:creationId xmlns:a16="http://schemas.microsoft.com/office/drawing/2014/main" id="{53DC89D8-F41E-4845-812D-D7ACD7DC6120}"/>
              </a:ext>
            </a:extLst>
          </p:cNvPr>
          <p:cNvPicPr>
            <a:picLocks noChangeAspect="1"/>
          </p:cNvPicPr>
          <p:nvPr/>
        </p:nvPicPr>
        <p:blipFill>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sharpenSoften amount="50000"/>
                    </a14:imgEffect>
                    <a14:imgEffect>
                      <a14:saturation sat="400000"/>
                    </a14:imgEffect>
                  </a14:imgLayer>
                </a14:imgProps>
              </a:ext>
            </a:extLst>
          </a:blip>
          <a:stretch>
            <a:fillRect/>
          </a:stretch>
        </p:blipFill>
        <p:spPr>
          <a:xfrm>
            <a:off x="7112587" y="3050332"/>
            <a:ext cx="3175804" cy="1489741"/>
          </a:xfrm>
          <a:prstGeom prst="rect">
            <a:avLst/>
          </a:prstGeom>
        </p:spPr>
      </p:pic>
      <p:sp>
        <p:nvSpPr>
          <p:cNvPr id="8" name="Rectangle 7">
            <a:extLst>
              <a:ext uri="{FF2B5EF4-FFF2-40B4-BE49-F238E27FC236}">
                <a16:creationId xmlns:a16="http://schemas.microsoft.com/office/drawing/2014/main" id="{54DB45B4-10B7-48C4-89E1-7B40D84A9030}"/>
              </a:ext>
            </a:extLst>
          </p:cNvPr>
          <p:cNvSpPr/>
          <p:nvPr/>
        </p:nvSpPr>
        <p:spPr>
          <a:xfrm>
            <a:off x="2128604" y="5676112"/>
            <a:ext cx="2728211" cy="307777"/>
          </a:xfrm>
          <a:prstGeom prst="rect">
            <a:avLst/>
          </a:prstGeom>
        </p:spPr>
        <p:txBody>
          <a:bodyPr wrap="square">
            <a:spAutoFit/>
          </a:bodyPr>
          <a:lstStyle/>
          <a:p>
            <a:pPr defTabSz="457189">
              <a:buClrTx/>
              <a:defRPr/>
            </a:pPr>
            <a:r>
              <a:rPr lang="en-IN" sz="1400" kern="1200">
                <a:solidFill>
                  <a:prstClr val="black"/>
                </a:solidFill>
                <a:latin typeface="Arial" panose="020b0604020202020204" pitchFamily="34" charset="0"/>
                <a:ea typeface="+mn-ea"/>
                <a:cs typeface="+mn-cs"/>
              </a:rPr>
              <a:t>BASF HOÀN THIỆN BỀN MÀU</a:t>
            </a:r>
          </a:p>
        </p:txBody>
      </p:sp>
      <p:sp>
        <p:nvSpPr>
          <p:cNvPr id="9" name="Rectangle 8">
            <a:extLst>
              <a:ext uri="{FF2B5EF4-FFF2-40B4-BE49-F238E27FC236}">
                <a16:creationId xmlns:a16="http://schemas.microsoft.com/office/drawing/2014/main" id="{F0C386D5-4E8C-4E01-A9FD-BD5F277C481C}"/>
              </a:ext>
            </a:extLst>
          </p:cNvPr>
          <p:cNvSpPr/>
          <p:nvPr/>
        </p:nvSpPr>
        <p:spPr>
          <a:xfrm>
            <a:off x="6578226" y="1805883"/>
            <a:ext cx="3956276" cy="1200329"/>
          </a:xfrm>
          <a:prstGeom prst="rect">
            <a:avLst/>
          </a:prstGeom>
        </p:spPr>
        <p:txBody>
          <a:bodyPr wrap="square">
            <a:spAutoFit/>
          </a:bodyPr>
          <a:lstStyle/>
          <a:p>
            <a:pPr marL="228594" indent="-228594" algn="just" defTabSz="914377">
              <a:lnSpc>
                <a:spcPct val="90000"/>
              </a:lnSpc>
              <a:spcAft>
                <a:spcPts val="1800"/>
              </a:spcAft>
              <a:buClrTx/>
              <a:buFont typeface="Arial" panose="020b0604020202020204" pitchFamily="34" charset="0"/>
              <a:buChar char="•"/>
              <a:defRPr/>
            </a:pPr>
            <a:r>
              <a:rPr lang="en-US" sz="2000" err="1">
                <a:solidFill>
                  <a:prstClr val="black"/>
                </a:solidFill>
                <a:latin typeface="Arial" panose="020b0604020202020204" pitchFamily="34" charset="0"/>
              </a:rPr>
              <a:t>Cải tiến thiết bị</a:t>
            </a:r>
            <a:r>
              <a:rPr lang="vi-VN" sz="2000" kern="1200">
                <a:solidFill>
                  <a:prstClr val="black"/>
                </a:solidFill>
                <a:latin typeface="Arial" panose="020b0604020202020204" pitchFamily="34" charset="0"/>
                <a:ea typeface="+mn-ea"/>
                <a:cs typeface="Arial" panose="020b0604020202020204" pitchFamily="34" charset="0"/>
              </a:rPr>
              <a:t> </a:t>
            </a:r>
            <a:r>
              <a:rPr lang="vi-VN" sz="2000" kern="1200">
                <a:solidFill>
                  <a:prstClr val="black"/>
                </a:solidFill>
                <a:latin typeface="Arial" panose="020b0604020202020204" pitchFamily="34" charset="0"/>
                <a:ea typeface="+mn-ea"/>
                <a:cs typeface="+mn-cs"/>
              </a:rPr>
              <a:t>áp dụng </a:t>
            </a:r>
            <a:r>
              <a:rPr lang="en-US" sz="2000" kern="1200" err="1">
                <a:solidFill>
                  <a:prstClr val="black"/>
                </a:solidFill>
                <a:latin typeface="Arial" panose="020b0604020202020204" pitchFamily="34" charset="0"/>
                <a:ea typeface="+mn-ea"/>
                <a:cs typeface="+mn-cs"/>
              </a:rPr>
              <a:t>cho công động hoàn tất v</a:t>
            </a:r>
            <a:r>
              <a:rPr lang="en-US" sz="2000" err="1">
                <a:solidFill>
                  <a:prstClr val="black"/>
                </a:solidFill>
                <a:latin typeface="Arial" panose="020b0604020202020204" pitchFamily="34" charset="0"/>
              </a:rPr>
              <a:t>ới </a:t>
            </a:r>
            <a:r>
              <a:rPr lang="vi-VN" sz="2000" kern="1200">
                <a:solidFill>
                  <a:prstClr val="black"/>
                </a:solidFill>
                <a:latin typeface="Arial" panose="020b0604020202020204" pitchFamily="34" charset="0"/>
                <a:ea typeface="+mn-ea"/>
                <a:cs typeface="+mn-cs"/>
              </a:rPr>
              <a:t>các loại vải sử dụng </a:t>
            </a:r>
            <a:r>
              <a:rPr lang="en-US" sz="2000">
                <a:solidFill>
                  <a:prstClr val="black"/>
                </a:solidFill>
                <a:latin typeface="Arial" panose="020b0604020202020204" pitchFamily="34" charset="0"/>
              </a:rPr>
              <a:t>foam</a:t>
            </a:r>
            <a:r>
              <a:rPr lang="vi-VN" sz="2000" kern="1200">
                <a:solidFill>
                  <a:prstClr val="black"/>
                </a:solidFill>
                <a:latin typeface="Arial" panose="020b0604020202020204" pitchFamily="34" charset="0"/>
                <a:ea typeface="+mn-ea"/>
                <a:cs typeface="+mn-cs"/>
              </a:rPr>
              <a:t>, giúp </a:t>
            </a:r>
            <a:r>
              <a:rPr lang="en-US" sz="2000" kern="1200" err="1">
                <a:solidFill>
                  <a:prstClr val="black"/>
                </a:solidFill>
                <a:latin typeface="Arial" panose="020b0604020202020204" pitchFamily="34" charset="0"/>
                <a:ea typeface="+mn-ea"/>
                <a:cs typeface="+mn-cs"/>
              </a:rPr>
              <a:t>tiết kiệm</a:t>
            </a:r>
            <a:r>
              <a:rPr lang="vi-VN" sz="2000" kern="1200">
                <a:solidFill>
                  <a:prstClr val="black"/>
                </a:solidFill>
                <a:latin typeface="Arial" panose="020b0604020202020204" pitchFamily="34" charset="0"/>
                <a:ea typeface="+mn-ea"/>
                <a:cs typeface="+mn-cs"/>
              </a:rPr>
              <a:t> nước.</a:t>
            </a:r>
            <a:endParaRPr lang="en-US" sz="2000" kern="1200">
              <a:solidFill>
                <a:prstClr val="black"/>
              </a:solidFill>
              <a:latin typeface="Arial" panose="020b0604020202020204" pitchFamily="34" charset="0"/>
              <a:ea typeface="+mn-ea"/>
              <a:cs typeface="+mn-cs"/>
            </a:endParaRPr>
          </a:p>
        </p:txBody>
      </p:sp>
      <p:sp>
        <p:nvSpPr>
          <p:cNvPr id="10" name="TextBox 9">
            <a:extLst>
              <a:ext uri="{FF2B5EF4-FFF2-40B4-BE49-F238E27FC236}">
                <a16:creationId xmlns:a16="http://schemas.microsoft.com/office/drawing/2014/main" id="{0CE2D9CF-BFF5-4CDD-A445-55D3DDC19B6A}"/>
              </a:ext>
            </a:extLst>
          </p:cNvPr>
          <p:cNvSpPr txBox="1"/>
          <p:nvPr/>
        </p:nvSpPr>
        <p:spPr>
          <a:xfrm>
            <a:off x="914858" y="6399378"/>
            <a:ext cx="10362283" cy="369332"/>
          </a:xfrm>
          <a:prstGeom prst="rect">
            <a:avLst/>
          </a:prstGeom>
          <a:noFill/>
        </p:spPr>
        <p:txBody>
          <a:bodyPr wrap="square" rtlCol="0">
            <a:spAutoFit/>
          </a:bodyPr>
          <a:lstStyle/>
          <a:p>
            <a:pPr defTabSz="457189">
              <a:buClrTx/>
              <a:defRPr/>
            </a:pPr>
            <a:r>
              <a:rPr lang="vi-VN" sz="1800" kern="1200">
                <a:solidFill>
                  <a:prstClr val="black"/>
                </a:solidFill>
                <a:latin typeface="Arial" panose="020b0604020202020204" pitchFamily="34" charset="0"/>
                <a:ea typeface="+mn-ea"/>
                <a:cs typeface="+mn-cs"/>
              </a:rPr>
              <a:t>Công nghệ </a:t>
            </a:r>
            <a:r>
              <a:rPr lang="en-US" sz="1800" kern="1200" err="1">
                <a:solidFill>
                  <a:prstClr val="black"/>
                </a:solidFill>
                <a:latin typeface="Arial" panose="020b0604020202020204" pitchFamily="34" charset="0"/>
                <a:ea typeface="+mn-ea"/>
                <a:cs typeface="+mn-cs"/>
              </a:rPr>
              <a:t>bọt xốp</a:t>
            </a:r>
            <a:r>
              <a:rPr lang="vi-VN" sz="1800" kern="1200">
                <a:solidFill>
                  <a:prstClr val="black"/>
                </a:solidFill>
                <a:latin typeface="Arial" panose="020b0604020202020204" pitchFamily="34" charset="0"/>
                <a:ea typeface="+mn-ea"/>
                <a:cs typeface="+mn-cs"/>
              </a:rPr>
              <a:t> Gaston cũng có thể được sử dụng cho quá trình nhuộm </a:t>
            </a:r>
            <a:r>
              <a:rPr lang="en-US" sz="1400">
                <a:solidFill>
                  <a:prstClr val="black"/>
                </a:solidFill>
                <a:latin typeface="Arial" panose="020b0604020202020204" pitchFamily="34" charset="0"/>
              </a:rPr>
              <a:t>foam</a:t>
            </a:r>
            <a:r>
              <a:rPr lang="en-US" sz="1800" kern="1200">
                <a:solidFill>
                  <a:prstClr val="black"/>
                </a:solidFill>
                <a:latin typeface="Arial" panose="020b0604020202020204" pitchFamily="34" charset="0"/>
                <a:ea typeface="+mn-ea"/>
                <a:cs typeface="+mn-cs"/>
              </a:rPr>
              <a:t> </a:t>
            </a:r>
            <a:r>
              <a:rPr lang="vi-VN" sz="1800" kern="1200" err="1">
                <a:solidFill>
                  <a:prstClr val="black"/>
                </a:solidFill>
                <a:latin typeface="Arial" panose="020b0604020202020204" pitchFamily="34" charset="0"/>
                <a:ea typeface="+mn-ea"/>
                <a:cs typeface="+mn-cs"/>
              </a:rPr>
              <a:t>và hoàn thiệ</a:t>
            </a:r>
            <a:r>
              <a:rPr lang="en-US" sz="1800" kern="1200">
                <a:solidFill>
                  <a:prstClr val="black"/>
                </a:solidFill>
                <a:latin typeface="Arial" panose="020b0604020202020204" pitchFamily="34" charset="0"/>
                <a:ea typeface="+mn-ea"/>
                <a:cs typeface="+mn-cs"/>
              </a:rPr>
              <a:t>n</a:t>
            </a:r>
          </a:p>
        </p:txBody>
      </p:sp>
    </p:spTree>
    <p:extLst>
      <p:ext uri="{BB962C8B-B14F-4D97-AF65-F5344CB8AC3E}">
        <p14:creationId xmlns:p14="http://schemas.microsoft.com/office/powerpoint/2010/main" val="1504840692"/>
      </p:ext>
    </p:extLst>
  </p:cSld>
  <p:clrMapOvr>
    <a:masterClrMapping/>
  </p:clrMapOvr>
  <p:transition/>
  <p:timing/>
</p:sld>
</file>

<file path=ppt/slides/slide6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198DCE57-35F2-4BC3-AF56-DA4A590E98E7}"/>
              </a:ext>
            </a:extLst>
          </p:cNvPr>
          <p:cNvSpPr>
            <a:spLocks noGrp="1"/>
          </p:cNvSpPr>
          <p:nvPr>
            <p:ph type="title"/>
          </p:nvPr>
        </p:nvSpPr>
        <p:spPr>
          <a:xfrm>
            <a:off x="609600" y="1015428"/>
            <a:ext cx="10972800" cy="495200"/>
          </a:xfrm>
        </p:spPr>
        <p:txBody>
          <a:bodyPr>
            <a:normAutofit fontScale="90000"/>
          </a:bodyPr>
          <a:lstStyle/>
          <a:p>
            <a:r>
              <a:rPr lang="en-US"/>
              <a:t>Thảo luận</a:t>
            </a:r>
          </a:p>
        </p:txBody>
      </p:sp>
      <p:graphicFrame>
        <p:nvGraphicFramePr>
          <p:cNvPr id="6" name="Content Placeholder 5">
            <a:extLst>
              <a:ext uri="{FF2B5EF4-FFF2-40B4-BE49-F238E27FC236}">
                <a16:creationId xmlns:a16="http://schemas.microsoft.com/office/drawing/2014/main" id="{857EF95D-2270-40A8-B7F1-01AB618853EB}"/>
              </a:ext>
            </a:extLst>
          </p:cNvPr>
          <p:cNvGraphicFramePr/>
          <p:nvPr>
            <p:extLst>
              <p:ext uri="{D42A27DB-BD31-4B8C-83A1-F6EECF244321}">
                <p14:modId xmlns:p14="http://schemas.microsoft.com/office/powerpoint/2010/main" val="4110336407"/>
              </p:ext>
            </p:extLst>
          </p:nvPr>
        </p:nvGraphicFramePr>
        <p:xfrm>
          <a:off x="451299" y="2656849"/>
          <a:ext cx="11024420" cy="3620167"/>
        </p:xfrm>
        <a:graphic>
          <a:graphicData uri="http://schemas.openxmlformats.org/drawingml/2006/table">
            <a:tbl>
              <a:tblPr firstRow="1" firstCol="1" bandRow="1">
                <a:tableStyleId>{5C22544A-7EE6-4342-B048-85BDC9FD1C3A}</a:tableStyleId>
              </a:tblPr>
              <a:tblGrid>
                <a:gridCol w="6899083">
                  <a:extLst>
                    <a:ext uri="{9D8B030D-6E8A-4147-A177-3AD203B41FA5}">
                      <a16:colId xmlns:a16="http://schemas.microsoft.com/office/drawing/2014/main" val="20000"/>
                    </a:ext>
                  </a:extLst>
                </a:gridCol>
                <a:gridCol w="2698777">
                  <a:extLst>
                    <a:ext uri="{9D8B030D-6E8A-4147-A177-3AD203B41FA5}">
                      <a16:colId xmlns:a16="http://schemas.microsoft.com/office/drawing/2014/main" val="20001"/>
                    </a:ext>
                  </a:extLst>
                </a:gridCol>
                <a:gridCol w="1426560">
                  <a:extLst>
                    <a:ext uri="{9D8B030D-6E8A-4147-A177-3AD203B41FA5}">
                      <a16:colId xmlns:a16="http://schemas.microsoft.com/office/drawing/2014/main" val="20002"/>
                    </a:ext>
                  </a:extLst>
                </a:gridCol>
              </a:tblGrid>
              <a:tr h="400207">
                <a:tc>
                  <a:txBody>
                    <a:bodyPr vert="horz" wrap="square"/>
                    <a:lstStyle/>
                    <a:p>
                      <a:pPr marL="0" marR="0" algn="ctr">
                        <a:spcBef>
                          <a:spcPts val="600"/>
                        </a:spcBef>
                        <a:spcAft>
                          <a:spcPts val="600"/>
                        </a:spcAft>
                      </a:pPr>
                      <a:r>
                        <a:rPr lang="en-US" sz="1900" err="1">
                          <a:solidFill>
                            <a:schemeClr val="tx1"/>
                          </a:solidFill>
                          <a:effectLst/>
                          <a:latin typeface="Arial" panose="020b0604020202020204" pitchFamily="34" charset="0"/>
                          <a:cs typeface="Arial" panose="020b0604020202020204" pitchFamily="34" charset="0"/>
                        </a:rPr>
                        <a:t>Thông số</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Đơn vị</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Giá trị</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0000"/>
                  </a:ext>
                </a:extLst>
              </a:tr>
              <a:tr h="402495">
                <a:tc>
                  <a:txBody>
                    <a:bodyPr vert="horz" wrap="square"/>
                    <a:lstStyle/>
                    <a:p>
                      <a:pPr marL="0" marR="0" indent="139700" algn="l">
                        <a:lnSpc>
                          <a:spcPct val="120000"/>
                        </a:lnSpc>
                        <a:spcBef>
                          <a:spcPts val="600"/>
                        </a:spcBef>
                        <a:spcAft>
                          <a:spcPts val="600"/>
                        </a:spcAft>
                      </a:pPr>
                      <a:r>
                        <a:rPr lang="en-US" sz="1900" err="1">
                          <a:solidFill>
                            <a:schemeClr val="tx1"/>
                          </a:solidFill>
                          <a:effectLst/>
                          <a:latin typeface="Arial" panose="020b0604020202020204" pitchFamily="34" charset="0"/>
                          <a:cs typeface="Arial" panose="020b0604020202020204" pitchFamily="34" charset="0"/>
                        </a:rPr>
                        <a:t>Số lượng máy may sử dụng động cơ thường</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lnSpc>
                          <a:spcPct val="120000"/>
                        </a:lnSpc>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Cái</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50</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0001"/>
                  </a:ext>
                </a:extLst>
              </a:tr>
              <a:tr h="402495">
                <a:tc>
                  <a:txBody>
                    <a:bodyPr vert="horz" wrap="square"/>
                    <a:lstStyle/>
                    <a:p>
                      <a:pPr marL="0" marR="0" indent="139700" algn="l">
                        <a:lnSpc>
                          <a:spcPct val="120000"/>
                        </a:lnSpc>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Công suất định mức của mỗi máy</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lnSpc>
                          <a:spcPct val="120000"/>
                        </a:lnSpc>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kW</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 0,25 </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0002"/>
                  </a:ext>
                </a:extLst>
              </a:tr>
              <a:tr h="402495">
                <a:tc>
                  <a:txBody>
                    <a:bodyPr vert="horz" wrap="square"/>
                    <a:lstStyle/>
                    <a:p>
                      <a:pPr marL="0" marR="0" indent="139700" algn="l">
                        <a:lnSpc>
                          <a:spcPct val="120000"/>
                        </a:lnSpc>
                        <a:spcBef>
                          <a:spcPts val="600"/>
                        </a:spcBef>
                        <a:spcAft>
                          <a:spcPts val="600"/>
                        </a:spcAft>
                      </a:pPr>
                      <a:r>
                        <a:rPr lang="en-US" sz="1900" err="1">
                          <a:solidFill>
                            <a:schemeClr val="tx1"/>
                          </a:solidFill>
                          <a:effectLst/>
                          <a:latin typeface="Arial" panose="020b0604020202020204" pitchFamily="34" charset="0"/>
                          <a:cs typeface="Arial" panose="020b0604020202020204" pitchFamily="34" charset="0"/>
                        </a:rPr>
                        <a:t>Phần trăm tiết kiệm</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lnSpc>
                          <a:spcPct val="120000"/>
                        </a:lnSpc>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80%</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0003"/>
                  </a:ext>
                </a:extLst>
              </a:tr>
              <a:tr h="402495">
                <a:tc>
                  <a:txBody>
                    <a:bodyPr vert="horz" wrap="square"/>
                    <a:lstStyle/>
                    <a:p>
                      <a:pPr marL="0" marR="0" indent="139700" algn="l">
                        <a:lnSpc>
                          <a:spcPct val="120000"/>
                        </a:lnSpc>
                        <a:spcBef>
                          <a:spcPts val="600"/>
                        </a:spcBef>
                        <a:spcAft>
                          <a:spcPts val="600"/>
                        </a:spcAft>
                      </a:pPr>
                      <a:r>
                        <a:rPr lang="en-US" sz="1900" err="1">
                          <a:solidFill>
                            <a:schemeClr val="tx1"/>
                          </a:solidFill>
                          <a:effectLst/>
                          <a:latin typeface="Arial" panose="020b0604020202020204" pitchFamily="34" charset="0"/>
                          <a:cs typeface="Arial" panose="020b0604020202020204" pitchFamily="34" charset="0"/>
                        </a:rPr>
                        <a:t>Điện năng tiết kiệm hàng năm</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lnSpc>
                          <a:spcPct val="120000"/>
                        </a:lnSpc>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kWh/năm</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 30.000 </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0004"/>
                  </a:ext>
                </a:extLst>
              </a:tr>
              <a:tr h="402495">
                <a:tc>
                  <a:txBody>
                    <a:bodyPr vert="horz" wrap="square"/>
                    <a:lstStyle/>
                    <a:p>
                      <a:pPr marL="0" marR="0" indent="139700" algn="l">
                        <a:lnSpc>
                          <a:spcPct val="120000"/>
                        </a:lnSpc>
                        <a:spcBef>
                          <a:spcPts val="600"/>
                        </a:spcBef>
                        <a:spcAft>
                          <a:spcPts val="600"/>
                        </a:spcAft>
                      </a:pPr>
                      <a:r>
                        <a:rPr lang="en-US" sz="1900" err="1">
                          <a:solidFill>
                            <a:schemeClr val="tx1"/>
                          </a:solidFill>
                          <a:effectLst/>
                          <a:latin typeface="Arial" panose="020b0604020202020204" pitchFamily="34" charset="0"/>
                          <a:cs typeface="Arial" panose="020b0604020202020204" pitchFamily="34" charset="0"/>
                        </a:rPr>
                        <a:t>Tiền điện tiết kiệm trong năm</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lnSpc>
                          <a:spcPct val="120000"/>
                        </a:lnSpc>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Triệu đồng/năm</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 56 </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0005"/>
                  </a:ext>
                </a:extLst>
              </a:tr>
              <a:tr h="402495">
                <a:tc>
                  <a:txBody>
                    <a:bodyPr vert="horz" wrap="square"/>
                    <a:lstStyle/>
                    <a:p>
                      <a:pPr marL="0" marR="0" indent="139700" algn="l">
                        <a:lnSpc>
                          <a:spcPct val="120000"/>
                        </a:lnSpc>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Chi phí một động cơ servo</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lnSpc>
                          <a:spcPct val="120000"/>
                        </a:lnSpc>
                        <a:spcBef>
                          <a:spcPts val="600"/>
                        </a:spcBef>
                        <a:spcAft>
                          <a:spcPts val="600"/>
                        </a:spcAft>
                      </a:pPr>
                      <a:r>
                        <a:rPr lang="en-US" sz="1900" err="1">
                          <a:solidFill>
                            <a:schemeClr val="tx1"/>
                          </a:solidFill>
                          <a:effectLst/>
                          <a:latin typeface="Arial" panose="020b0604020202020204" pitchFamily="34" charset="0"/>
                          <a:cs typeface="Arial" panose="020b0604020202020204" pitchFamily="34" charset="0"/>
                        </a:rPr>
                        <a:t>Triệu đồng</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3,8</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0006"/>
                  </a:ext>
                </a:extLst>
              </a:tr>
              <a:tr h="402495">
                <a:tc>
                  <a:txBody>
                    <a:bodyPr vert="horz" wrap="square"/>
                    <a:lstStyle/>
                    <a:p>
                      <a:pPr marL="0" marR="0" indent="139700" algn="l">
                        <a:lnSpc>
                          <a:spcPct val="120000"/>
                        </a:lnSpc>
                        <a:spcBef>
                          <a:spcPts val="600"/>
                        </a:spcBef>
                        <a:spcAft>
                          <a:spcPts val="600"/>
                        </a:spcAft>
                      </a:pPr>
                      <a:r>
                        <a:rPr lang="vi-VN" sz="1900">
                          <a:solidFill>
                            <a:schemeClr val="tx1"/>
                          </a:solidFill>
                          <a:effectLst/>
                          <a:latin typeface="Arial" panose="020b0604020202020204" pitchFamily="34" charset="0"/>
                          <a:ea typeface="Arial" panose="020b0604020202020204" pitchFamily="34" charset="0"/>
                          <a:cs typeface="Arial" panose="020b0604020202020204" pitchFamily="34" charset="0"/>
                        </a:rPr>
                        <a:t>Tổng</a:t>
                      </a:r>
                      <a:r>
                        <a:rPr lang="vi-VN" sz="1900" baseline="0">
                          <a:solidFill>
                            <a:schemeClr val="tx1"/>
                          </a:solidFill>
                          <a:effectLst/>
                          <a:latin typeface="Arial" panose="020b0604020202020204" pitchFamily="34" charset="0"/>
                          <a:ea typeface="Arial" panose="020b0604020202020204" pitchFamily="34" charset="0"/>
                          <a:cs typeface="Arial" panose="020b0604020202020204" pitchFamily="34" charset="0"/>
                        </a:rPr>
                        <a:t> chi phí đầu tư</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lnSpc>
                          <a:spcPct val="120000"/>
                        </a:lnSpc>
                        <a:spcBef>
                          <a:spcPts val="600"/>
                        </a:spcBef>
                        <a:spcAft>
                          <a:spcPts val="600"/>
                        </a:spcAft>
                      </a:pPr>
                      <a:r>
                        <a:rPr lang="en-US" sz="1900" err="1">
                          <a:solidFill>
                            <a:schemeClr val="tx1"/>
                          </a:solidFill>
                          <a:effectLst/>
                          <a:latin typeface="Arial" panose="020b0604020202020204" pitchFamily="34" charset="0"/>
                          <a:cs typeface="Arial" panose="020b0604020202020204" pitchFamily="34" charset="0"/>
                        </a:rPr>
                        <a:t>Triệu đồng</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190</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0007"/>
                  </a:ext>
                </a:extLst>
              </a:tr>
              <a:tr h="402495">
                <a:tc>
                  <a:txBody>
                    <a:bodyPr vert="horz" wrap="square"/>
                    <a:lstStyle/>
                    <a:p>
                      <a:pPr marL="0" marR="0" indent="139700" algn="l">
                        <a:lnSpc>
                          <a:spcPct val="120000"/>
                        </a:lnSpc>
                        <a:spcBef>
                          <a:spcPts val="600"/>
                        </a:spcBef>
                        <a:spcAft>
                          <a:spcPts val="600"/>
                        </a:spcAft>
                      </a:pPr>
                      <a:r>
                        <a:rPr lang="vi-VN" sz="1900">
                          <a:solidFill>
                            <a:schemeClr val="tx1"/>
                          </a:solidFill>
                          <a:effectLst/>
                          <a:latin typeface="Arial" panose="020b0604020202020204" pitchFamily="34" charset="0"/>
                          <a:ea typeface="Arial" panose="020b0604020202020204" pitchFamily="34" charset="0"/>
                          <a:cs typeface="Arial" panose="020b0604020202020204" pitchFamily="34" charset="0"/>
                        </a:rPr>
                        <a:t>Thời</a:t>
                      </a:r>
                      <a:r>
                        <a:rPr lang="vi-VN" sz="1900" baseline="0">
                          <a:solidFill>
                            <a:schemeClr val="tx1"/>
                          </a:solidFill>
                          <a:effectLst/>
                          <a:latin typeface="Arial" panose="020b0604020202020204" pitchFamily="34" charset="0"/>
                          <a:ea typeface="Arial" panose="020b0604020202020204" pitchFamily="34" charset="0"/>
                          <a:cs typeface="Arial" panose="020b0604020202020204" pitchFamily="34" charset="0"/>
                        </a:rPr>
                        <a:t> gian hoàn vốn</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lnSpc>
                          <a:spcPct val="120000"/>
                        </a:lnSpc>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Năm</a:t>
                      </a:r>
                      <a:endParaRPr lang="en-US" sz="190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T="0" marB="0" anchor="ctr"/>
                </a:tc>
                <a:tc>
                  <a:txBody>
                    <a:bodyPr vert="horz" wrap="square"/>
                    <a:lstStyle/>
                    <a:p>
                      <a:pPr marL="0" marR="0" algn="r">
                        <a:spcBef>
                          <a:spcPts val="600"/>
                        </a:spcBef>
                        <a:spcAft>
                          <a:spcPts val="600"/>
                        </a:spcAft>
                      </a:pPr>
                      <a:r>
                        <a:rPr lang="en-US" sz="1900">
                          <a:solidFill>
                            <a:schemeClr val="tx1"/>
                          </a:solidFill>
                          <a:effectLst/>
                          <a:latin typeface="Arial" panose="020b0604020202020204" pitchFamily="34" charset="0"/>
                          <a:cs typeface="Arial" panose="020b0604020202020204" pitchFamily="34" charset="0"/>
                        </a:rPr>
                        <a:t> 3,4 </a:t>
                      </a:r>
                      <a:endParaRPr lang="en-US" sz="19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T="0" marB="0"/>
                </a:tc>
                <a:extLst>
                  <a:ext uri="{0D108BD9-81ED-4DB2-BD59-A6C34878D82A}">
                    <a16:rowId xmlns:a16="http://schemas.microsoft.com/office/drawing/2014/main" val="10008"/>
                  </a:ext>
                </a:extLst>
              </a:tr>
            </a:tbl>
          </a:graphicData>
        </a:graphic>
      </p:graphicFrame>
      <p:sp>
        <p:nvSpPr>
          <p:cNvPr id="7" name="Title 1">
            <a:extLst>
              <a:ext uri="{FF2B5EF4-FFF2-40B4-BE49-F238E27FC236}">
                <a16:creationId xmlns:a16="http://schemas.microsoft.com/office/drawing/2014/main" id="{4F7C1018-5602-454C-9380-428ED95BB63C}"/>
              </a:ext>
            </a:extLst>
          </p:cNvPr>
          <p:cNvSpPr txBox="1"/>
          <p:nvPr/>
        </p:nvSpPr>
        <p:spPr>
          <a:xfrm>
            <a:off x="451299" y="1873956"/>
            <a:ext cx="10972800" cy="495200"/>
          </a:xfrm>
          <a:prstGeom prst="rect">
            <a:avLst/>
          </a:prstGeom>
          <a:noFill/>
          <a:ln>
            <a:noFill/>
          </a:ln>
        </p:spPr>
        <p:txBody>
          <a:bodyPr spcFirstLastPara="1" wrap="square" lIns="121900" tIns="121900" rIns="121900" bIns="121900" anchor="ctr" anchorCtr="0">
            <a:normAutofit fontScale="45000" lnSpcReduction="20000"/>
          </a:bodyPr>
          <a:lstStyle>
            <a:defPPr marR="0" lvl="0" algn="l" rtl="0">
              <a:lnSpc>
                <a:spcPct val="100000"/>
              </a:lnSpc>
              <a:spcBef>
                <a:spcPct val="0"/>
              </a:spcBef>
              <a:spcAft>
                <a:spcPct val="0"/>
              </a:spcAft>
            </a:defPPr>
            <a:lvl1pPr marR="0" lvl="0" algn="ctr" rtl="0">
              <a:lnSpc>
                <a:spcPct val="100000"/>
              </a:lnSpc>
              <a:spcBef>
                <a:spcPct val="0"/>
              </a:spcBef>
              <a:spcAft>
                <a:spcPct val="0"/>
              </a:spcAft>
              <a:buClr>
                <a:schemeClr val="dk1"/>
              </a:buClr>
              <a:buSzPts val="2800"/>
              <a:buFont typeface="Fira Sans Extra Condensed"/>
              <a:buNone/>
              <a:defRPr sz="2800" b="1" i="0" u="none" strike="noStrike" cap="none">
                <a:solidFill>
                  <a:schemeClr val="accent4">
                    <a:lumMod val="50000"/>
                  </a:schemeClr>
                </a:solidFill>
                <a:latin typeface="Arial" panose="020b0604020202020204" pitchFamily="34" charset="0"/>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just"/>
            <a:r>
              <a:rPr lang="en-US" sz="3733"/>
              <a:t>Tham khảo làm bài tập</a:t>
            </a:r>
            <a:r>
              <a:rPr lang="en-US" sz="3733" b="0"/>
              <a:t>: Ví dụ tính toán TKNL khi thay thế động cơ máy may thường sang động cơ Servo </a:t>
            </a:r>
          </a:p>
        </p:txBody>
      </p:sp>
    </p:spTree>
    <p:extLst>
      <p:ext uri="{BB962C8B-B14F-4D97-AF65-F5344CB8AC3E}">
        <p14:creationId xmlns:p14="http://schemas.microsoft.com/office/powerpoint/2010/main" val="4020509804"/>
      </p:ext>
    </p:extLst>
  </p:cSld>
  <p:clrMapOvr>
    <a:masterClrMapping/>
  </p:clrMapOvr>
  <p:transition/>
  <p:timing/>
</p:sld>
</file>

<file path=ppt/slides/slide6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itle 1">
            <a:extLst>
              <a:ext uri="{FF2B5EF4-FFF2-40B4-BE49-F238E27FC236}">
                <a16:creationId xmlns:a16="http://schemas.microsoft.com/office/drawing/2014/main" id="{6F1ED964-2E09-4101-3D7A-1A6EABA78C35}"/>
              </a:ext>
            </a:extLst>
          </p:cNvPr>
          <p:cNvSpPr txBox="1"/>
          <p:nvPr/>
        </p:nvSpPr>
        <p:spPr>
          <a:xfrm>
            <a:off x="609600" y="2940814"/>
            <a:ext cx="10972800" cy="1330133"/>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4800" b="1" i="0" u="none" strike="noStrike" cap="none">
                <a:solidFill>
                  <a:schemeClr val="dk1"/>
                </a:solidFill>
                <a:latin typeface="Arial" panose="020b0604020202020204" pitchFamily="34" charset="0"/>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52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52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52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52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52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52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52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52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6400">
                <a:solidFill>
                  <a:schemeClr val="accent1">
                    <a:lumMod val="50000"/>
                  </a:schemeClr>
                </a:solidFill>
              </a:rPr>
              <a:t>Trân trọng cám ơn!</a:t>
            </a:r>
            <a:endParaRPr lang="en-US" sz="6400">
              <a:solidFill>
                <a:schemeClr val="accent1">
                  <a:lumMod val="50000"/>
                </a:schemeClr>
              </a:solidFill>
            </a:endParaRPr>
          </a:p>
        </p:txBody>
      </p:sp>
    </p:spTree>
    <p:extLst>
      <p:ext uri="{BB962C8B-B14F-4D97-AF65-F5344CB8AC3E}">
        <p14:creationId xmlns:p14="http://schemas.microsoft.com/office/powerpoint/2010/main" val="2108422305"/>
      </p:ext>
    </p:ext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5A509574-D61E-4C56-B37B-02DA9A0050C9}"/>
              </a:ext>
            </a:extLst>
          </p:cNvPr>
          <p:cNvSpPr>
            <a:spLocks noGrp="1"/>
          </p:cNvSpPr>
          <p:nvPr>
            <p:ph type="title"/>
          </p:nvPr>
        </p:nvSpPr>
        <p:spPr>
          <a:xfrm>
            <a:off x="448898" y="1421977"/>
            <a:ext cx="7886700" cy="794091"/>
          </a:xfrm>
        </p:spPr>
        <p:txBody>
          <a:bodyPr>
            <a:normAutofit/>
          </a:bodyPr>
          <a:lstStyle/>
          <a:p>
            <a:r>
              <a:rPr lang="en-US" err="1"/>
              <a:t>Ứng dụng các quy trình hiệu suất cao</a:t>
            </a:r>
            <a:endParaRPr lang="en-IN"/>
          </a:p>
        </p:txBody>
      </p:sp>
      <p:sp>
        <p:nvSpPr>
          <p:cNvPr id="3" name="Content Placeholder 2">
            <a:extLst>
              <a:ext uri="{FF2B5EF4-FFF2-40B4-BE49-F238E27FC236}">
                <a16:creationId xmlns:a16="http://schemas.microsoft.com/office/drawing/2014/main" id="{E3BEF41D-7991-48EB-9411-B57822E88214}"/>
              </a:ext>
            </a:extLst>
          </p:cNvPr>
          <p:cNvSpPr>
            <a:spLocks noGrp="1"/>
          </p:cNvSpPr>
          <p:nvPr>
            <p:ph type="body" idx="1"/>
          </p:nvPr>
        </p:nvSpPr>
        <p:spPr>
          <a:xfrm>
            <a:off x="1080595" y="2148235"/>
            <a:ext cx="6623307" cy="4047859"/>
          </a:xfrm>
          <a:prstGeom prst="rect">
            <a:avLst/>
          </a:prstGeom>
        </p:spPr>
        <p:txBody>
          <a:bodyPr>
            <a:normAutofit lnSpcReduction="10000"/>
          </a:bodyPr>
          <a:lstStyle/>
          <a:p>
            <a:pPr>
              <a:spcAft>
                <a:spcPts val="1800"/>
              </a:spcAft>
            </a:pPr>
            <a:r>
              <a:rPr lang="vi-VN">
                <a:solidFill>
                  <a:schemeClr val="tx1"/>
                </a:solidFill>
              </a:rPr>
              <a:t>Công nghệ</a:t>
            </a:r>
            <a:r>
              <a:rPr lang="en-US">
                <a:solidFill>
                  <a:schemeClr val="tx1"/>
                </a:solidFill>
              </a:rPr>
              <a:t> sử dụng</a:t>
            </a:r>
            <a:r>
              <a:rPr lang="vi-VN">
                <a:solidFill>
                  <a:schemeClr val="tx1"/>
                </a:solidFill>
              </a:rPr>
              <a:t> khí mang tính cách mạng </a:t>
            </a:r>
            <a:r>
              <a:rPr lang="en-US" err="1">
                <a:solidFill>
                  <a:schemeClr val="tx1"/>
                </a:solidFill>
              </a:rPr>
              <a:t>cho công đoạn</a:t>
            </a:r>
            <a:r>
              <a:rPr lang="vi-VN">
                <a:solidFill>
                  <a:schemeClr val="tx1"/>
                </a:solidFill>
              </a:rPr>
              <a:t> nhuộm </a:t>
            </a:r>
            <a:r>
              <a:rPr lang="en-US" err="1">
                <a:solidFill>
                  <a:schemeClr val="tx1"/>
                </a:solidFill>
              </a:rPr>
              <a:t>vì </a:t>
            </a:r>
            <a:r>
              <a:rPr lang="vi-VN">
                <a:solidFill>
                  <a:schemeClr val="tx1"/>
                </a:solidFill>
              </a:rPr>
              <a:t>chỉ </a:t>
            </a:r>
            <a:r>
              <a:rPr lang="en-US" err="1">
                <a:solidFill>
                  <a:schemeClr val="tx1"/>
                </a:solidFill>
              </a:rPr>
              <a:t>cần ¼ l</a:t>
            </a:r>
            <a:r>
              <a:rPr lang="vi-VN">
                <a:solidFill>
                  <a:schemeClr val="tx1"/>
                </a:solidFill>
              </a:rPr>
              <a:t>ư</a:t>
            </a:r>
            <a:r>
              <a:rPr lang="en-US" err="1">
                <a:solidFill>
                  <a:schemeClr val="tx1"/>
                </a:solidFill>
              </a:rPr>
              <a:t>ợng </a:t>
            </a:r>
            <a:r>
              <a:rPr lang="vi-VN">
                <a:solidFill>
                  <a:schemeClr val="tx1"/>
                </a:solidFill>
              </a:rPr>
              <a:t>nước và cũng làm giảm tiêu thụ năng lượng</a:t>
            </a:r>
            <a:r>
              <a:rPr lang="en-US">
                <a:solidFill>
                  <a:schemeClr val="tx1"/>
                </a:solidFill>
              </a:rPr>
              <a:t>, </a:t>
            </a:r>
            <a:r>
              <a:rPr lang="vi-VN">
                <a:solidFill>
                  <a:schemeClr val="tx1"/>
                </a:solidFill>
              </a:rPr>
              <a:t>hóa chất.</a:t>
            </a:r>
            <a:endParaRPr lang="en-US">
              <a:solidFill>
                <a:schemeClr val="tx1"/>
              </a:solidFill>
            </a:endParaRPr>
          </a:p>
          <a:p>
            <a:pPr>
              <a:spcAft>
                <a:spcPts val="1800"/>
              </a:spcAft>
            </a:pPr>
            <a:r>
              <a:rPr lang="vi-VN">
                <a:solidFill>
                  <a:schemeClr val="tx1"/>
                </a:solidFill>
              </a:rPr>
              <a:t>In kỹ thuật số, sử dụng mực in từ thuốc nhuộm, không lãng phí vải cũng như mực in và không sử dụng muối có hại và làm giảm đáng kể </a:t>
            </a:r>
            <a:r>
              <a:rPr lang="en-US" err="1">
                <a:solidFill>
                  <a:schemeClr val="tx1"/>
                </a:solidFill>
              </a:rPr>
              <a:t>tác động </a:t>
            </a:r>
            <a:r>
              <a:rPr lang="vi-VN">
                <a:solidFill>
                  <a:schemeClr val="tx1"/>
                </a:solidFill>
              </a:rPr>
              <a:t>môi trường.</a:t>
            </a:r>
            <a:endParaRPr lang="en-US">
              <a:solidFill>
                <a:schemeClr val="tx1"/>
              </a:solidFill>
            </a:endParaRPr>
          </a:p>
          <a:p>
            <a:pPr>
              <a:spcAft>
                <a:spcPts val="1800"/>
              </a:spcAft>
            </a:pPr>
            <a:r>
              <a:rPr lang="en-US" err="1">
                <a:solidFill>
                  <a:schemeClr val="tx1"/>
                </a:solidFill>
              </a:rPr>
              <a:t>Hệ thống in sắc tố không chứa formaldehyde, đảm bảo "không bổ sung" formaldehyde trong quá trình sản xuất và không cần xử lý thêm.</a:t>
            </a:r>
          </a:p>
          <a:p>
            <a:pPr>
              <a:spcAft>
                <a:spcPts val="1800"/>
              </a:spcAft>
            </a:pPr>
            <a:r>
              <a:rPr lang="vi-VN" err="1">
                <a:solidFill>
                  <a:schemeClr val="tx1"/>
                </a:solidFill>
              </a:rPr>
              <a:t>Các enzym công nghiệp để thay thế các hóa chất </a:t>
            </a:r>
            <a:r>
              <a:rPr lang="en-US" err="1">
                <a:solidFill>
                  <a:schemeClr val="tx1"/>
                </a:solidFill>
              </a:rPr>
              <a:t>độc hại</a:t>
            </a:r>
            <a:r>
              <a:rPr lang="vi-VN">
                <a:solidFill>
                  <a:schemeClr val="tx1"/>
                </a:solidFill>
              </a:rPr>
              <a:t>, làm giảm chi phí năng lượng, tiêu thụ nước và cũng cải thiện </a:t>
            </a:r>
            <a:r>
              <a:rPr lang="en-US" err="1">
                <a:solidFill>
                  <a:schemeClr val="tx1"/>
                </a:solidFill>
              </a:rPr>
              <a:t>chất liệu </a:t>
            </a:r>
            <a:r>
              <a:rPr lang="vi-VN">
                <a:solidFill>
                  <a:schemeClr val="tx1"/>
                </a:solidFill>
              </a:rPr>
              <a:t>của vải.</a:t>
            </a:r>
            <a:endParaRPr lang="en-US">
              <a:solidFill>
                <a:schemeClr val="tx1"/>
              </a:solidFill>
            </a:endParaRPr>
          </a:p>
        </p:txBody>
      </p:sp>
      <p:pic>
        <p:nvPicPr>
          <p:cNvPr id="4" name="Picture 3">
            <a:extLst>
              <a:ext uri="{FF2B5EF4-FFF2-40B4-BE49-F238E27FC236}">
                <a16:creationId xmlns:a16="http://schemas.microsoft.com/office/drawing/2014/main" id="{9E509440-DF3D-4659-AA96-BB9B59D5ACD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090882" y="5639713"/>
            <a:ext cx="963709" cy="976851"/>
          </a:xfrm>
          <a:prstGeom prst="rect">
            <a:avLst/>
          </a:prstGeom>
        </p:spPr>
      </p:pic>
      <p:pic>
        <p:nvPicPr>
          <p:cNvPr id="5" name="Picture 4">
            <a:extLst>
              <a:ext uri="{FF2B5EF4-FFF2-40B4-BE49-F238E27FC236}">
                <a16:creationId xmlns:a16="http://schemas.microsoft.com/office/drawing/2014/main" id="{D8F65683-0A99-4069-8AD7-437854CBAA7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80881" y="4363817"/>
            <a:ext cx="1966151" cy="1310767"/>
          </a:xfrm>
          <a:prstGeom prst="rect">
            <a:avLst/>
          </a:prstGeom>
        </p:spPr>
      </p:pic>
      <p:pic>
        <p:nvPicPr>
          <p:cNvPr id="6" name="Picture 5">
            <a:extLst>
              <a:ext uri="{FF2B5EF4-FFF2-40B4-BE49-F238E27FC236}">
                <a16:creationId xmlns:a16="http://schemas.microsoft.com/office/drawing/2014/main" id="{C04D6D0D-BA05-4597-9806-34BBB26F77F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483389" y="1284045"/>
            <a:ext cx="2108827" cy="1751275"/>
          </a:xfrm>
          <a:prstGeom prst="rect">
            <a:avLst/>
          </a:prstGeom>
        </p:spPr>
      </p:pic>
      <p:pic>
        <p:nvPicPr>
          <p:cNvPr id="7" name="Picture 6">
            <a:extLst>
              <a:ext uri="{FF2B5EF4-FFF2-40B4-BE49-F238E27FC236}">
                <a16:creationId xmlns:a16="http://schemas.microsoft.com/office/drawing/2014/main" id="{595AAC52-F7F8-4205-BC55-63B7A727BFEA}"/>
              </a:ext>
            </a:extLst>
          </p:cNvPr>
          <p:cNvPicPr>
            <a:picLocks noChangeAspect="1"/>
          </p:cNvPicPr>
          <p:nvPr/>
        </p:nvPicPr>
        <p:blipFill>
          <a:blip r:embed="rId5">
            <a:extLst>
              <a:ext uri="{28A0092B-C50C-407E-A947-70E740481C1C}">
                <a14:useLocalDpi xmlns:a14="http://schemas.microsoft.com/office/drawing/2010/main"/>
              </a:ext>
            </a:extLst>
          </a:blip>
          <a:srcRect l="5000"/>
          <a:stretch>
            <a:fillRect/>
          </a:stretch>
        </p:blipFill>
        <p:spPr>
          <a:xfrm>
            <a:off x="8598439" y="3111893"/>
            <a:ext cx="1948592" cy="1150567"/>
          </a:xfrm>
          <a:prstGeom prst="rect">
            <a:avLst/>
          </a:prstGeom>
        </p:spPr>
      </p:pic>
    </p:spTree>
    <p:extLst>
      <p:ext uri="{BB962C8B-B14F-4D97-AF65-F5344CB8AC3E}">
        <p14:creationId xmlns:p14="http://schemas.microsoft.com/office/powerpoint/2010/main" val="3728266920"/>
      </p:ext>
    </p:ext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FEC50DB2-7710-4527-9638-EB0632C22134}"/>
              </a:ext>
            </a:extLst>
          </p:cNvPr>
          <p:cNvSpPr>
            <a:spLocks noGrp="1"/>
          </p:cNvSpPr>
          <p:nvPr>
            <p:ph type="title"/>
          </p:nvPr>
        </p:nvSpPr>
        <p:spPr>
          <a:xfrm>
            <a:off x="609600" y="1528612"/>
            <a:ext cx="10972800" cy="495200"/>
          </a:xfrm>
          <a:noFill/>
        </p:spPr>
        <p:txBody>
          <a:bodyPr>
            <a:normAutofit/>
          </a:bodyPr>
          <a:lstStyle/>
          <a:p>
            <a:pPr algn="just"/>
            <a:r>
              <a:rPr lang="en-US"/>
              <a:t>T</a:t>
            </a:r>
            <a:r>
              <a:rPr lang="vi-VN"/>
              <a:t>ái </a:t>
            </a:r>
            <a:r>
              <a:rPr lang="en-US" err="1"/>
              <a:t>sử dụng</a:t>
            </a:r>
            <a:r>
              <a:rPr lang="vi-VN"/>
              <a:t> nước làm mát</a:t>
            </a:r>
            <a:endParaRPr lang="en-IN"/>
          </a:p>
        </p:txBody>
      </p:sp>
      <p:sp>
        <p:nvSpPr>
          <p:cNvPr id="3" name="Content Placeholder 2">
            <a:extLst>
              <a:ext uri="{FF2B5EF4-FFF2-40B4-BE49-F238E27FC236}">
                <a16:creationId xmlns:a16="http://schemas.microsoft.com/office/drawing/2014/main" id="{3B1A6AD6-309C-4EA9-9A17-666475074C0F}"/>
              </a:ext>
            </a:extLst>
          </p:cNvPr>
          <p:cNvSpPr>
            <a:spLocks noGrp="1"/>
          </p:cNvSpPr>
          <p:nvPr>
            <p:ph type="body" idx="1"/>
          </p:nvPr>
        </p:nvSpPr>
        <p:spPr>
          <a:xfrm>
            <a:off x="2153197" y="4474065"/>
            <a:ext cx="7886700" cy="1612799"/>
          </a:xfrm>
          <a:prstGeom prst="rect">
            <a:avLst/>
          </a:prstGeom>
        </p:spPr>
        <p:txBody>
          <a:bodyPr>
            <a:normAutofit/>
          </a:bodyPr>
          <a:lstStyle/>
          <a:p>
            <a:r>
              <a:rPr lang="vi-VN">
                <a:solidFill>
                  <a:schemeClr val="tx1"/>
                </a:solidFill>
              </a:rPr>
              <a:t>Nước giải nhiệt đ</a:t>
            </a:r>
            <a:r>
              <a:rPr lang="en-US" err="1">
                <a:solidFill>
                  <a:schemeClr val="tx1"/>
                </a:solidFill>
              </a:rPr>
              <a:t>ược</a:t>
            </a:r>
            <a:r>
              <a:rPr lang="vi-VN">
                <a:solidFill>
                  <a:schemeClr val="tx1"/>
                </a:solidFill>
              </a:rPr>
              <a:t> xả từ các </a:t>
            </a:r>
            <a:r>
              <a:rPr lang="en-US" err="1">
                <a:solidFill>
                  <a:schemeClr val="tx1"/>
                </a:solidFill>
              </a:rPr>
              <a:t>công đoạn </a:t>
            </a:r>
            <a:r>
              <a:rPr lang="vi-VN">
                <a:solidFill>
                  <a:schemeClr val="tx1"/>
                </a:solidFill>
              </a:rPr>
              <a:t>như đốt long và </a:t>
            </a:r>
            <a:r>
              <a:rPr lang="en-US">
                <a:solidFill>
                  <a:schemeClr val="tx1"/>
                </a:solidFill>
              </a:rPr>
              <a:t>co rút</a:t>
            </a:r>
            <a:r>
              <a:rPr lang="vi-VN">
                <a:solidFill>
                  <a:schemeClr val="tx1"/>
                </a:solidFill>
              </a:rPr>
              <a:t> thường sạch và </a:t>
            </a:r>
            <a:r>
              <a:rPr lang="en-US" err="1">
                <a:solidFill>
                  <a:schemeClr val="tx1"/>
                </a:solidFill>
              </a:rPr>
              <a:t>có </a:t>
            </a:r>
            <a:r>
              <a:rPr lang="vi-VN">
                <a:solidFill>
                  <a:schemeClr val="tx1"/>
                </a:solidFill>
              </a:rPr>
              <a:t>nhiệt độ đủ cao để thu hồi và tái sử dụng trực tiếp cho quá trình nhuộm và hoàn thiện như </a:t>
            </a:r>
            <a:r>
              <a:rPr lang="en-US" err="1">
                <a:solidFill>
                  <a:schemeClr val="tx1"/>
                </a:solidFill>
              </a:rPr>
              <a:t>rũ hồ</a:t>
            </a:r>
            <a:r>
              <a:rPr lang="vi-VN">
                <a:solidFill>
                  <a:schemeClr val="tx1"/>
                </a:solidFill>
              </a:rPr>
              <a:t>, rửa, giặt hoặc xả.</a:t>
            </a:r>
            <a:r>
              <a:rPr lang="en-US">
                <a:solidFill>
                  <a:schemeClr val="tx1"/>
                </a:solidFill>
              </a:rPr>
              <a:t> </a:t>
            </a:r>
          </a:p>
          <a:p>
            <a:r>
              <a:rPr lang="vi-VN" err="1">
                <a:solidFill>
                  <a:schemeClr val="tx1"/>
                </a:solidFill>
              </a:rPr>
              <a:t>Điều này có thể giúp giảm </a:t>
            </a:r>
            <a:r>
              <a:rPr lang="en-US" err="1">
                <a:solidFill>
                  <a:schemeClr val="tx1"/>
                </a:solidFill>
              </a:rPr>
              <a:t>tiêu thụ </a:t>
            </a:r>
            <a:r>
              <a:rPr lang="vi-VN">
                <a:solidFill>
                  <a:schemeClr val="tx1"/>
                </a:solidFill>
              </a:rPr>
              <a:t>năng lượng </a:t>
            </a:r>
            <a:r>
              <a:rPr lang="en-US">
                <a:solidFill>
                  <a:schemeClr val="tx1"/>
                </a:solidFill>
              </a:rPr>
              <a:t>(</a:t>
            </a:r>
            <a:r>
              <a:rPr lang="vi-VN" err="1">
                <a:solidFill>
                  <a:schemeClr val="tx1"/>
                </a:solidFill>
              </a:rPr>
              <a:t>nhiệt</a:t>
            </a:r>
            <a:r>
              <a:rPr lang="en-US">
                <a:solidFill>
                  <a:schemeClr val="tx1"/>
                </a:solidFill>
              </a:rPr>
              <a:t>)</a:t>
            </a:r>
            <a:r>
              <a:rPr lang="vi-VN">
                <a:solidFill>
                  <a:schemeClr val="tx1"/>
                </a:solidFill>
              </a:rPr>
              <a:t> và tiêu thụ nước, tiết kiệm năng lượng liên quan </a:t>
            </a:r>
            <a:r>
              <a:rPr lang="en-US">
                <a:solidFill>
                  <a:schemeClr val="tx1"/>
                </a:solidFill>
              </a:rPr>
              <a:t>do</a:t>
            </a:r>
            <a:r>
              <a:rPr lang="vi-VN">
                <a:solidFill>
                  <a:schemeClr val="tx1"/>
                </a:solidFill>
              </a:rPr>
              <a:t> </a:t>
            </a:r>
            <a:r>
              <a:rPr lang="en-US" err="1">
                <a:solidFill>
                  <a:schemeClr val="tx1"/>
                </a:solidFill>
              </a:rPr>
              <a:t>giảm </a:t>
            </a:r>
            <a:r>
              <a:rPr lang="vi-VN">
                <a:solidFill>
                  <a:schemeClr val="tx1"/>
                </a:solidFill>
              </a:rPr>
              <a:t>nhu cầu bơ</a:t>
            </a:r>
            <a:r>
              <a:rPr lang="en-US">
                <a:solidFill>
                  <a:schemeClr val="tx1"/>
                </a:solidFill>
              </a:rPr>
              <a:t>m</a:t>
            </a:r>
            <a:r>
              <a:rPr lang="vi-VN">
                <a:solidFill>
                  <a:schemeClr val="tx1"/>
                </a:solidFill>
              </a:rPr>
              <a:t>.</a:t>
            </a:r>
            <a:r>
              <a:rPr lang="en-US">
                <a:solidFill>
                  <a:schemeClr val="tx1"/>
                </a:solidFill>
              </a:rPr>
              <a:t> </a:t>
            </a:r>
            <a:endParaRPr lang="en-IN">
              <a:solidFill>
                <a:schemeClr val="tx1"/>
              </a:solidFill>
            </a:endParaRPr>
          </a:p>
        </p:txBody>
      </p:sp>
      <p:sp>
        <p:nvSpPr>
          <p:cNvPr id="4" name="Slide Number Placeholder 3">
            <a:extLst>
              <a:ext uri="{FF2B5EF4-FFF2-40B4-BE49-F238E27FC236}">
                <a16:creationId xmlns:a16="http://schemas.microsoft.com/office/drawing/2014/main" id="{DFFD2927-717E-4C88-8D6D-D5C90F4EDCE3}"/>
              </a:ext>
            </a:extLst>
          </p:cNvPr>
          <p:cNvSpPr txBox="1"/>
          <p:nvPr/>
        </p:nvSpPr>
        <p:spPr>
          <a:xfrm>
            <a:off x="9448800" y="8826183"/>
            <a:ext cx="2743200" cy="485775"/>
          </a:xfrm>
          <a:prstGeom prst="rect">
            <a:avLst/>
          </a:prstGeom>
        </p:spPr>
        <p:txBody>
          <a:bodyPr vert="horz" lIns="121920" tIns="60960" rIns="121920" bIns="60960" rtlCol="0" anchor="ctr"/>
          <a:lstStyle>
            <a:defPPr marR="0" lvl="0" algn="l" rtl="0">
              <a:lnSpc>
                <a:spcPct val="100000"/>
              </a:lnSpc>
              <a:spcBef>
                <a:spcPct val="0"/>
              </a:spcBef>
              <a:spcAft>
                <a:spcPct val="0"/>
              </a:spcAft>
              <a:defRPr lang="en-US"/>
            </a:defPPr>
            <a:lvl1pPr marL="0" marR="0" lvl="0" algn="r" defTabSz="609585" rtl="0" eaLnBrk="1" latinLnBrk="0" hangingPunct="1">
              <a:lnSpc>
                <a:spcPct val="100000"/>
              </a:lnSpc>
              <a:spcBef>
                <a:spcPct val="0"/>
              </a:spcBef>
              <a:spcAft>
                <a:spcPct val="0"/>
              </a:spcAft>
              <a:buClr>
                <a:srgbClr val="000000"/>
              </a:buClr>
              <a:buFont typeface="Arial"/>
              <a:defRPr sz="1600" b="0" i="0" u="none" strike="noStrike" kern="1200" cap="none">
                <a:solidFill>
                  <a:schemeClr val="tx1">
                    <a:tint val="75000"/>
                  </a:schemeClr>
                </a:solidFill>
                <a:latin typeface="+mn-lt"/>
                <a:ea typeface="+mn-ea"/>
                <a:cs typeface="+mn-cs"/>
                <a:sym typeface="Arial"/>
              </a:defRPr>
            </a:lvl1pPr>
            <a:lvl2pPr marL="609585" marR="0" lvl="1"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2pPr>
            <a:lvl3pPr marL="1219170" marR="0" lvl="2"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3pPr>
            <a:lvl4pPr marL="1828754" marR="0" lvl="3"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4pPr>
            <a:lvl5pPr marL="2438339" marR="0" lvl="4"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5pPr>
            <a:lvl6pPr marL="3047924" marR="0" lvl="5"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6pPr>
            <a:lvl7pPr marL="3657509" marR="0" lvl="6"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7pPr>
            <a:lvl8pPr marL="4267093" marR="0" lvl="7"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8pPr>
            <a:lvl9pPr marL="4876678" marR="0" lvl="8"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9pPr>
          </a:lstStyle>
          <a:p>
            <a:pPr defTabSz="457189">
              <a:buClrTx/>
              <a:defRPr/>
            </a:pPr>
            <a:fld id="{A2FD7E86-2FB4-4D01-945C-E4CD709E1ADD}" type="slidenum">
              <a:rPr lang="vi-VN" smtClean="0"/>
              <a:pPr defTabSz="457189">
                <a:buClrTx/>
                <a:defRPr/>
              </a:pPr>
              <a:t>8</a:t>
            </a:fld>
            <a:endParaRPr lang="vi-VN" sz="1200">
              <a:solidFill>
                <a:prstClr val="black">
                  <a:tint val="75000"/>
                </a:prstClr>
              </a:solidFill>
              <a:latin typeface="Arial" panose="020b0604020202020204" pitchFamily="34" charset="0"/>
            </a:endParaRPr>
          </a:p>
        </p:txBody>
      </p:sp>
      <p:graphicFrame>
        <p:nvGraphicFramePr>
          <p:cNvPr id="5" name="Content Placeholder 5">
            <a:extLst>
              <a:ext uri="{FF2B5EF4-FFF2-40B4-BE49-F238E27FC236}">
                <a16:creationId xmlns:a16="http://schemas.microsoft.com/office/drawing/2014/main" id="{8080C637-7E6A-4144-9890-9C0B514EC8C8}"/>
              </a:ext>
            </a:extLst>
          </p:cNvPr>
          <p:cNvGraphicFramePr/>
          <p:nvPr>
            <p:extLst>
              <p:ext uri="{D42A27DB-BD31-4B8C-83A1-F6EECF244321}">
                <p14:modId xmlns:p14="http://schemas.microsoft.com/office/powerpoint/2010/main" val="2539116868"/>
              </p:ext>
            </p:extLst>
          </p:nvPr>
        </p:nvGraphicFramePr>
        <p:xfrm>
          <a:off x="2153196" y="2240506"/>
          <a:ext cx="7887246" cy="1612799"/>
        </p:xfrm>
        <a:graphic>
          <a:graphicData uri="http://schemas.openxmlformats.org/drawingml/2006/table">
            <a:tbl>
              <a:tblPr firstRow="1" bandRow="1">
                <a:tableStyleId>{912C8C85-51F0-491E-9774-3900AFEF0FD7}</a:tableStyleId>
              </a:tblPr>
              <a:tblGrid>
                <a:gridCol w="1962263">
                  <a:extLst>
                    <a:ext uri="{9D8B030D-6E8A-4147-A177-3AD203B41FA5}">
                      <a16:colId xmlns:a16="http://schemas.microsoft.com/office/drawing/2014/main" val="4226498366"/>
                    </a:ext>
                  </a:extLst>
                </a:gridCol>
                <a:gridCol w="1647583">
                  <a:extLst>
                    <a:ext uri="{9D8B030D-6E8A-4147-A177-3AD203B41FA5}">
                      <a16:colId xmlns:a16="http://schemas.microsoft.com/office/drawing/2014/main" val="3016186127"/>
                    </a:ext>
                  </a:extLst>
                </a:gridCol>
                <a:gridCol w="1857505">
                  <a:extLst>
                    <a:ext uri="{9D8B030D-6E8A-4147-A177-3AD203B41FA5}">
                      <a16:colId xmlns:a16="http://schemas.microsoft.com/office/drawing/2014/main" val="2503967305"/>
                    </a:ext>
                  </a:extLst>
                </a:gridCol>
                <a:gridCol w="2419895">
                  <a:extLst>
                    <a:ext uri="{9D8B030D-6E8A-4147-A177-3AD203B41FA5}">
                      <a16:colId xmlns:a16="http://schemas.microsoft.com/office/drawing/2014/main" val="4166529224"/>
                    </a:ext>
                  </a:extLst>
                </a:gridCol>
              </a:tblGrid>
              <a:tr h="701040">
                <a:tc>
                  <a:txBody>
                    <a:bodyPr vert="horz" wrap="square"/>
                    <a:lstStyle/>
                    <a:p>
                      <a:pPr algn="ctr"/>
                      <a:r>
                        <a:rPr lang="en-US" sz="2000" err="1">
                          <a:solidFill>
                            <a:schemeClr val="bg1"/>
                          </a:solidFill>
                        </a:rPr>
                        <a:t>Thực hiện</a:t>
                      </a:r>
                      <a:endParaRPr lang="en-IN" sz="2000">
                        <a:solidFill>
                          <a:schemeClr val="bg1"/>
                        </a:solidFill>
                        <a:latin typeface="Arial" panose="020b0604020202020204" pitchFamily="34" charset="0"/>
                        <a:cs typeface="Arial" panose="020b0604020202020204" pitchFamily="34" charset="0"/>
                      </a:endParaRPr>
                    </a:p>
                  </a:txBody>
                  <a:tcPr marL="105421" marR="105421" anchor="ctr"/>
                </a:tc>
                <a:tc>
                  <a:txBody>
                    <a:bodyPr vert="horz" wrap="square"/>
                    <a:lstStyle/>
                    <a:p>
                      <a:pPr algn="ctr"/>
                      <a:r>
                        <a:rPr lang="en-IN" sz="2000" err="1">
                          <a:solidFill>
                            <a:schemeClr val="bg1"/>
                          </a:solidFill>
                        </a:rPr>
                        <a:t>Tiết kiệm n</a:t>
                      </a:r>
                      <a:r>
                        <a:rPr lang="vi-VN" sz="2000">
                          <a:solidFill>
                            <a:schemeClr val="bg1"/>
                          </a:solidFill>
                        </a:rPr>
                        <a:t>ư</a:t>
                      </a:r>
                      <a:r>
                        <a:rPr lang="en-US" sz="2000" err="1">
                          <a:solidFill>
                            <a:schemeClr val="bg1"/>
                          </a:solidFill>
                        </a:rPr>
                        <a:t>ớc</a:t>
                      </a:r>
                      <a:endParaRPr lang="en-IN" sz="2000">
                        <a:solidFill>
                          <a:schemeClr val="bg1"/>
                        </a:solidFill>
                        <a:latin typeface="Arial" panose="020b0604020202020204" pitchFamily="34" charset="0"/>
                        <a:cs typeface="Arial" panose="020b0604020202020204" pitchFamily="34" charset="0"/>
                      </a:endParaRPr>
                    </a:p>
                  </a:txBody>
                  <a:tcPr marL="105421" marR="105421" anchor="ctr"/>
                </a:tc>
                <a:tc>
                  <a:txBody>
                    <a:bodyPr vert="horz" wrap="square"/>
                    <a:lstStyle/>
                    <a:p>
                      <a:pPr algn="ctr"/>
                      <a:r>
                        <a:rPr lang="en-US" sz="2000" err="1">
                          <a:solidFill>
                            <a:schemeClr val="bg1"/>
                          </a:solidFill>
                        </a:rPr>
                        <a:t>Tiết kiệm h</a:t>
                      </a:r>
                      <a:r>
                        <a:rPr lang="vi-VN" sz="2000">
                          <a:solidFill>
                            <a:schemeClr val="bg1"/>
                          </a:solidFill>
                        </a:rPr>
                        <a:t>ơ</a:t>
                      </a:r>
                      <a:r>
                        <a:rPr lang="en-US" sz="2000" err="1">
                          <a:solidFill>
                            <a:schemeClr val="bg1"/>
                          </a:solidFill>
                        </a:rPr>
                        <a:t>i</a:t>
                      </a:r>
                      <a:endParaRPr lang="en-IN" sz="2000">
                        <a:solidFill>
                          <a:schemeClr val="bg1"/>
                        </a:solidFill>
                        <a:latin typeface="Arial" panose="020b0604020202020204" pitchFamily="34" charset="0"/>
                        <a:cs typeface="Arial" panose="020b0604020202020204" pitchFamily="34" charset="0"/>
                      </a:endParaRPr>
                    </a:p>
                  </a:txBody>
                  <a:tcPr marL="105421" marR="105421" anchor="ctr"/>
                </a:tc>
                <a:tc>
                  <a:txBody>
                    <a:bodyPr vert="horz" wrap="square"/>
                    <a:lstStyle/>
                    <a:p>
                      <a:pPr algn="ctr"/>
                      <a:r>
                        <a:rPr lang="en-IN" sz="2000">
                          <a:solidFill>
                            <a:schemeClr val="bg1"/>
                          </a:solidFill>
                        </a:rPr>
                        <a:t>Th</a:t>
                      </a:r>
                      <a:r>
                        <a:rPr lang="en-US" sz="2000" err="1">
                          <a:solidFill>
                            <a:schemeClr val="bg1"/>
                          </a:solidFill>
                        </a:rPr>
                        <a:t>ời gian hoàn vốn điển hình</a:t>
                      </a:r>
                      <a:endParaRPr lang="en-IN" sz="2000">
                        <a:solidFill>
                          <a:schemeClr val="bg1"/>
                        </a:solidFill>
                        <a:latin typeface="Arial" panose="020b0604020202020204" pitchFamily="34" charset="0"/>
                        <a:cs typeface="Arial" panose="020b0604020202020204" pitchFamily="34" charset="0"/>
                      </a:endParaRPr>
                    </a:p>
                  </a:txBody>
                  <a:tcPr marL="105421" marR="105421" anchor="ctr"/>
                </a:tc>
                <a:extLst>
                  <a:ext uri="{0D108BD9-81ED-4DB2-BD59-A6C34878D82A}">
                    <a16:rowId xmlns:a16="http://schemas.microsoft.com/office/drawing/2014/main" val="600077746"/>
                  </a:ext>
                </a:extLst>
              </a:tr>
              <a:tr h="911759">
                <a:tc>
                  <a:txBody>
                    <a:bodyPr vert="horz" wrap="square"/>
                    <a:lstStyle/>
                    <a:p>
                      <a:pPr algn="ctr"/>
                      <a:r>
                        <a:rPr lang="en-IN" sz="2000" err="1"/>
                        <a:t>Tái s</a:t>
                      </a:r>
                      <a:r>
                        <a:rPr lang="en-US" sz="2000"/>
                        <a:t>ử dụng n</a:t>
                      </a:r>
                      <a:r>
                        <a:rPr lang="vi-VN" sz="2000"/>
                        <a:t>ư</a:t>
                      </a:r>
                      <a:r>
                        <a:rPr lang="en-US" sz="2000" err="1"/>
                        <a:t>ớc làm mát</a:t>
                      </a:r>
                      <a:endParaRPr lang="en-IN" sz="2000">
                        <a:latin typeface="Arial" panose="020b0604020202020204" pitchFamily="34" charset="0"/>
                        <a:cs typeface="Arial" panose="020b0604020202020204" pitchFamily="34" charset="0"/>
                      </a:endParaRPr>
                    </a:p>
                  </a:txBody>
                  <a:tcPr marL="105421" marR="105421" anchor="ctr"/>
                </a:tc>
                <a:tc>
                  <a:txBody>
                    <a:bodyPr vert="horz" wrap="square"/>
                    <a:lstStyle/>
                    <a:p>
                      <a:pPr marL="0" marR="0" lvl="0" indent="0" algn="ctr" defTabSz="914400" rtl="0" eaLnBrk="1" fontAlgn="auto" latinLnBrk="0" hangingPunct="1">
                        <a:lnSpc>
                          <a:spcPct val="100000"/>
                        </a:lnSpc>
                        <a:spcBef>
                          <a:spcPct val="0"/>
                        </a:spcBef>
                        <a:spcAft>
                          <a:spcPct val="0"/>
                        </a:spcAft>
                        <a:buClrTx/>
                        <a:buSzTx/>
                        <a:buFontTx/>
                        <a:buNone/>
                        <a:defRPr/>
                      </a:pPr>
                      <a:r>
                        <a:rPr lang="en-US" sz="2000">
                          <a:solidFill>
                            <a:srgbClr val="000000"/>
                          </a:solidFill>
                        </a:rPr>
                        <a:t>1 - 5%</a:t>
                      </a:r>
                      <a:endParaRPr lang="en-IN" sz="2000">
                        <a:latin typeface="Arial" panose="020b0604020202020204" pitchFamily="34" charset="0"/>
                        <a:cs typeface="Arial" panose="020b0604020202020204" pitchFamily="34" charset="0"/>
                      </a:endParaRPr>
                    </a:p>
                  </a:txBody>
                  <a:tcPr marL="105421" marR="105421" anchor="ctr"/>
                </a:tc>
                <a:tc>
                  <a:txBody>
                    <a:bodyPr vert="horz" wrap="square"/>
                    <a:lstStyle/>
                    <a:p>
                      <a:pPr algn="ctr"/>
                      <a:r>
                        <a:rPr lang="en-US" sz="2000">
                          <a:solidFill>
                            <a:srgbClr val="000000"/>
                          </a:solidFill>
                        </a:rPr>
                        <a:t>1 - 3%</a:t>
                      </a:r>
                      <a:endParaRPr lang="en-IN" sz="2000">
                        <a:latin typeface="Arial" panose="020b0604020202020204" pitchFamily="34" charset="0"/>
                        <a:cs typeface="Arial" panose="020b0604020202020204" pitchFamily="34" charset="0"/>
                      </a:endParaRPr>
                    </a:p>
                  </a:txBody>
                  <a:tcPr marL="105421" marR="105421" anchor="ctr"/>
                </a:tc>
                <a:tc>
                  <a:txBody>
                    <a:bodyPr vert="horz" wrap="square"/>
                    <a:lstStyle/>
                    <a:p>
                      <a:pPr algn="ctr"/>
                      <a:r>
                        <a:rPr lang="en-US" sz="2000">
                          <a:solidFill>
                            <a:srgbClr val="000000"/>
                          </a:solidFill>
                        </a:rPr>
                        <a:t>&lt; 1,2 năm</a:t>
                      </a:r>
                      <a:endParaRPr lang="en-IN" sz="2000">
                        <a:latin typeface="Arial" panose="020b0604020202020204" pitchFamily="34" charset="0"/>
                        <a:cs typeface="Arial" panose="020b0604020202020204" pitchFamily="34" charset="0"/>
                      </a:endParaRPr>
                    </a:p>
                  </a:txBody>
                  <a:tcPr marL="105421" marR="105421" anchor="ctr"/>
                </a:tc>
                <a:extLst>
                  <a:ext uri="{0D108BD9-81ED-4DB2-BD59-A6C34878D82A}">
                    <a16:rowId xmlns:a16="http://schemas.microsoft.com/office/drawing/2014/main" val="861562581"/>
                  </a:ext>
                </a:extLst>
              </a:tr>
            </a:tbl>
          </a:graphicData>
        </a:graphic>
      </p:graphicFrame>
    </p:spTree>
    <p:extLst>
      <p:ext uri="{BB962C8B-B14F-4D97-AF65-F5344CB8AC3E}">
        <p14:creationId xmlns:p14="http://schemas.microsoft.com/office/powerpoint/2010/main" val="1863236540"/>
      </p:ext>
    </p:ext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586AD5C0-7875-4D70-A37A-4CAB267729E5}"/>
              </a:ext>
            </a:extLst>
          </p:cNvPr>
          <p:cNvSpPr>
            <a:spLocks noGrp="1"/>
          </p:cNvSpPr>
          <p:nvPr>
            <p:ph type="title"/>
          </p:nvPr>
        </p:nvSpPr>
        <p:spPr>
          <a:xfrm>
            <a:off x="609600" y="1178092"/>
            <a:ext cx="10972800" cy="495200"/>
          </a:xfrm>
          <a:noFill/>
        </p:spPr>
        <p:txBody>
          <a:bodyPr>
            <a:normAutofit/>
          </a:bodyPr>
          <a:lstStyle/>
          <a:p>
            <a:pPr algn="just"/>
            <a:r>
              <a:rPr lang="en-US"/>
              <a:t>Thu hồi nhiệt từ n</a:t>
            </a:r>
            <a:r>
              <a:rPr lang="vi-VN"/>
              <a:t>ư</a:t>
            </a:r>
            <a:r>
              <a:rPr lang="en-US" err="1"/>
              <a:t>ớc xả </a:t>
            </a:r>
            <a:endParaRPr lang="en-IN"/>
          </a:p>
        </p:txBody>
      </p:sp>
      <p:sp>
        <p:nvSpPr>
          <p:cNvPr id="3" name="Content Placeholder 2">
            <a:extLst>
              <a:ext uri="{FF2B5EF4-FFF2-40B4-BE49-F238E27FC236}">
                <a16:creationId xmlns:a16="http://schemas.microsoft.com/office/drawing/2014/main" id="{2F9991A9-D6A1-4464-9A67-3C036584D32A}"/>
              </a:ext>
            </a:extLst>
          </p:cNvPr>
          <p:cNvSpPr>
            <a:spLocks noGrp="1"/>
          </p:cNvSpPr>
          <p:nvPr>
            <p:ph type="body" idx="1"/>
          </p:nvPr>
        </p:nvSpPr>
        <p:spPr>
          <a:xfrm>
            <a:off x="2152650" y="4099384"/>
            <a:ext cx="7886700" cy="3161047"/>
          </a:xfrm>
          <a:prstGeom prst="rect">
            <a:avLst/>
          </a:prstGeom>
        </p:spPr>
        <p:txBody>
          <a:bodyPr>
            <a:normAutofit/>
          </a:bodyPr>
          <a:lstStyle/>
          <a:p>
            <a:pPr>
              <a:spcAft>
                <a:spcPts val="1800"/>
              </a:spcAft>
            </a:pPr>
            <a:r>
              <a:rPr lang="vi-VN">
                <a:solidFill>
                  <a:schemeClr val="tx1"/>
                </a:solidFill>
              </a:rPr>
              <a:t>Trong nhà máy dệt</a:t>
            </a:r>
            <a:r>
              <a:rPr lang="en-US">
                <a:solidFill>
                  <a:schemeClr val="tx1"/>
                </a:solidFill>
              </a:rPr>
              <a:t>,</a:t>
            </a:r>
            <a:r>
              <a:rPr lang="vi-VN">
                <a:solidFill>
                  <a:schemeClr val="tx1"/>
                </a:solidFill>
              </a:rPr>
              <a:t> vải được </a:t>
            </a:r>
            <a:r>
              <a:rPr lang="en-US" err="1">
                <a:solidFill>
                  <a:schemeClr val="tx1"/>
                </a:solidFill>
              </a:rPr>
              <a:t>xả</a:t>
            </a:r>
            <a:r>
              <a:rPr lang="vi-VN">
                <a:solidFill>
                  <a:schemeClr val="tx1"/>
                </a:solidFill>
              </a:rPr>
              <a:t> sạch với một lượng lớn nước </a:t>
            </a:r>
            <a:r>
              <a:rPr lang="en-US" err="1">
                <a:solidFill>
                  <a:schemeClr val="tx1"/>
                </a:solidFill>
              </a:rPr>
              <a:t>có nhiệt độ cao</a:t>
            </a:r>
            <a:r>
              <a:rPr lang="vi-VN">
                <a:solidFill>
                  <a:schemeClr val="tx1"/>
                </a:solidFill>
              </a:rPr>
              <a:t> (thường là 80 °C).</a:t>
            </a:r>
            <a:r>
              <a:rPr lang="en-US">
                <a:solidFill>
                  <a:schemeClr val="tx1"/>
                </a:solidFill>
              </a:rPr>
              <a:t> </a:t>
            </a:r>
          </a:p>
          <a:p>
            <a:pPr>
              <a:spcAft>
                <a:spcPts val="1800"/>
              </a:spcAft>
            </a:pPr>
            <a:r>
              <a:rPr lang="vi-VN">
                <a:solidFill>
                  <a:schemeClr val="tx1"/>
                </a:solidFill>
              </a:rPr>
              <a:t>Nhiệt thải từ nước</a:t>
            </a:r>
            <a:r>
              <a:rPr lang="en-US">
                <a:solidFill>
                  <a:schemeClr val="tx1"/>
                </a:solidFill>
              </a:rPr>
              <a:t> xả</a:t>
            </a:r>
            <a:r>
              <a:rPr lang="vi-VN">
                <a:solidFill>
                  <a:schemeClr val="tx1"/>
                </a:solidFill>
              </a:rPr>
              <a:t> đã qua sử dụng có thể được thu hồi để làm nóng sơ bộ nước </a:t>
            </a:r>
            <a:r>
              <a:rPr lang="en-US" err="1">
                <a:solidFill>
                  <a:schemeClr val="tx1"/>
                </a:solidFill>
              </a:rPr>
              <a:t>cấp</a:t>
            </a:r>
            <a:r>
              <a:rPr lang="vi-VN">
                <a:solidFill>
                  <a:schemeClr val="tx1"/>
                </a:solidFill>
              </a:rPr>
              <a:t> cho lần xả nóng tiếp theo.</a:t>
            </a:r>
            <a:r>
              <a:rPr lang="en-US">
                <a:solidFill>
                  <a:schemeClr val="tx1"/>
                </a:solidFill>
              </a:rPr>
              <a:t> </a:t>
            </a:r>
          </a:p>
          <a:p>
            <a:pPr>
              <a:spcAft>
                <a:spcPts val="1800"/>
              </a:spcAft>
            </a:pPr>
            <a:r>
              <a:rPr lang="vi-VN" err="1">
                <a:solidFill>
                  <a:schemeClr val="tx1"/>
                </a:solidFill>
              </a:rPr>
              <a:t>Điều này cũng giúp giảm nhiệt độ của nước thải trước khi xử lý </a:t>
            </a:r>
            <a:r>
              <a:rPr lang="en-US">
                <a:solidFill>
                  <a:schemeClr val="tx1"/>
                </a:solidFill>
              </a:rPr>
              <a:t>do </a:t>
            </a:r>
            <a:r>
              <a:rPr lang="vi-VN" err="1">
                <a:solidFill>
                  <a:schemeClr val="tx1"/>
                </a:solidFill>
              </a:rPr>
              <a:t>có thể giảm hoặc loại bỏ nhu cầu sử dụng năng lượng trong các tháp làm </a:t>
            </a:r>
            <a:r>
              <a:rPr lang="en-US" err="1">
                <a:solidFill>
                  <a:schemeClr val="tx1"/>
                </a:solidFill>
              </a:rPr>
              <a:t>mát của hệ thống xử lý.</a:t>
            </a:r>
          </a:p>
        </p:txBody>
      </p:sp>
      <p:sp>
        <p:nvSpPr>
          <p:cNvPr id="4" name="Slide Number Placeholder 3">
            <a:extLst>
              <a:ext uri="{FF2B5EF4-FFF2-40B4-BE49-F238E27FC236}">
                <a16:creationId xmlns:a16="http://schemas.microsoft.com/office/drawing/2014/main" id="{BC26B68C-898E-4BFC-82E2-9C8466441C10}"/>
              </a:ext>
            </a:extLst>
          </p:cNvPr>
          <p:cNvSpPr txBox="1"/>
          <p:nvPr/>
        </p:nvSpPr>
        <p:spPr>
          <a:xfrm>
            <a:off x="9448800" y="8475663"/>
            <a:ext cx="2743200" cy="485775"/>
          </a:xfrm>
          <a:prstGeom prst="rect">
            <a:avLst/>
          </a:prstGeom>
        </p:spPr>
        <p:txBody>
          <a:bodyPr vert="horz" lIns="121920" tIns="60960" rIns="121920" bIns="60960" rtlCol="0" anchor="ctr"/>
          <a:lstStyle>
            <a:defPPr marR="0" lvl="0" algn="l" rtl="0">
              <a:lnSpc>
                <a:spcPct val="100000"/>
              </a:lnSpc>
              <a:spcBef>
                <a:spcPct val="0"/>
              </a:spcBef>
              <a:spcAft>
                <a:spcPct val="0"/>
              </a:spcAft>
              <a:defRPr lang="en-US"/>
            </a:defPPr>
            <a:lvl1pPr marL="0" marR="0" lvl="0" algn="r" defTabSz="609585" rtl="0" eaLnBrk="1" latinLnBrk="0" hangingPunct="1">
              <a:lnSpc>
                <a:spcPct val="100000"/>
              </a:lnSpc>
              <a:spcBef>
                <a:spcPct val="0"/>
              </a:spcBef>
              <a:spcAft>
                <a:spcPct val="0"/>
              </a:spcAft>
              <a:buClr>
                <a:srgbClr val="000000"/>
              </a:buClr>
              <a:buFont typeface="Arial"/>
              <a:defRPr sz="1600" b="0" i="0" u="none" strike="noStrike" kern="1200" cap="none">
                <a:solidFill>
                  <a:schemeClr val="tx1">
                    <a:tint val="75000"/>
                  </a:schemeClr>
                </a:solidFill>
                <a:latin typeface="+mn-lt"/>
                <a:ea typeface="+mn-ea"/>
                <a:cs typeface="+mn-cs"/>
                <a:sym typeface="Arial"/>
              </a:defRPr>
            </a:lvl1pPr>
            <a:lvl2pPr marL="609585" marR="0" lvl="1"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2pPr>
            <a:lvl3pPr marL="1219170" marR="0" lvl="2"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3pPr>
            <a:lvl4pPr marL="1828754" marR="0" lvl="3"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4pPr>
            <a:lvl5pPr marL="2438339" marR="0" lvl="4"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5pPr>
            <a:lvl6pPr marL="3047924" marR="0" lvl="5"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6pPr>
            <a:lvl7pPr marL="3657509" marR="0" lvl="6"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7pPr>
            <a:lvl8pPr marL="4267093" marR="0" lvl="7"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8pPr>
            <a:lvl9pPr marL="4876678" marR="0" lvl="8" algn="l" defTabSz="609585" rtl="0" eaLnBrk="1" latinLnBrk="0" hangingPunct="1">
              <a:lnSpc>
                <a:spcPct val="100000"/>
              </a:lnSpc>
              <a:spcBef>
                <a:spcPct val="0"/>
              </a:spcBef>
              <a:spcAft>
                <a:spcPct val="0"/>
              </a:spcAft>
              <a:buClr>
                <a:srgbClr val="000000"/>
              </a:buClr>
              <a:buFont typeface="Arial"/>
              <a:defRPr sz="2400" b="0" i="0" u="none" strike="noStrike" kern="1200" cap="none">
                <a:solidFill>
                  <a:schemeClr val="tx1"/>
                </a:solidFill>
                <a:latin typeface="+mn-lt"/>
                <a:ea typeface="+mn-ea"/>
                <a:cs typeface="+mn-cs"/>
                <a:sym typeface="Arial"/>
              </a:defRPr>
            </a:lvl9pPr>
          </a:lstStyle>
          <a:p>
            <a:pPr defTabSz="457189">
              <a:buClrTx/>
              <a:defRPr/>
            </a:pPr>
            <a:fld id="{A2FD7E86-2FB4-4D01-945C-E4CD709E1ADD}" type="slidenum">
              <a:rPr lang="vi-VN" smtClean="0"/>
              <a:pPr defTabSz="457189">
                <a:buClrTx/>
                <a:defRPr/>
              </a:pPr>
              <a:t>9</a:t>
            </a:fld>
            <a:endParaRPr lang="vi-VN" sz="1200">
              <a:solidFill>
                <a:prstClr val="black">
                  <a:tint val="75000"/>
                </a:prstClr>
              </a:solidFill>
              <a:latin typeface="Arial" panose="020b0604020202020204" pitchFamily="34" charset="0"/>
            </a:endParaRPr>
          </a:p>
        </p:txBody>
      </p:sp>
      <p:graphicFrame>
        <p:nvGraphicFramePr>
          <p:cNvPr id="5" name="Content Placeholder 5">
            <a:extLst>
              <a:ext uri="{FF2B5EF4-FFF2-40B4-BE49-F238E27FC236}">
                <a16:creationId xmlns:a16="http://schemas.microsoft.com/office/drawing/2014/main" id="{414F48D4-E553-46AD-A03A-C53041C9B822}"/>
              </a:ext>
            </a:extLst>
          </p:cNvPr>
          <p:cNvGraphicFramePr/>
          <p:nvPr>
            <p:extLst>
              <p:ext uri="{D42A27DB-BD31-4B8C-83A1-F6EECF244321}">
                <p14:modId xmlns:p14="http://schemas.microsoft.com/office/powerpoint/2010/main" val="371080481"/>
              </p:ext>
            </p:extLst>
          </p:nvPr>
        </p:nvGraphicFramePr>
        <p:xfrm>
          <a:off x="2152649" y="2079938"/>
          <a:ext cx="7886701" cy="1612799"/>
        </p:xfrm>
        <a:graphic>
          <a:graphicData uri="http://schemas.openxmlformats.org/drawingml/2006/table">
            <a:tbl>
              <a:tblPr firstRow="1" bandRow="1">
                <a:tableStyleId>{10A1B5D5-9B99-4C35-A422-299274C87663}</a:tableStyleId>
              </a:tblPr>
              <a:tblGrid>
                <a:gridCol w="2480227">
                  <a:extLst>
                    <a:ext uri="{9D8B030D-6E8A-4147-A177-3AD203B41FA5}">
                      <a16:colId xmlns:a16="http://schemas.microsoft.com/office/drawing/2014/main" val="4226498366"/>
                    </a:ext>
                  </a:extLst>
                </a:gridCol>
                <a:gridCol w="2347817">
                  <a:extLst>
                    <a:ext uri="{9D8B030D-6E8A-4147-A177-3AD203B41FA5}">
                      <a16:colId xmlns:a16="http://schemas.microsoft.com/office/drawing/2014/main" val="2503967305"/>
                    </a:ext>
                  </a:extLst>
                </a:gridCol>
                <a:gridCol w="3058657">
                  <a:extLst>
                    <a:ext uri="{9D8B030D-6E8A-4147-A177-3AD203B41FA5}">
                      <a16:colId xmlns:a16="http://schemas.microsoft.com/office/drawing/2014/main" val="4166529224"/>
                    </a:ext>
                  </a:extLst>
                </a:gridCol>
              </a:tblGrid>
              <a:tr h="701040">
                <a:tc>
                  <a:txBody>
                    <a:bodyPr vert="horz" wrap="square"/>
                    <a:lstStyle/>
                    <a:p>
                      <a:pPr algn="ctr"/>
                      <a:r>
                        <a:rPr lang="en-US" sz="2000" err="1">
                          <a:solidFill>
                            <a:schemeClr val="bg1"/>
                          </a:solidFill>
                        </a:rPr>
                        <a:t>Thực hành</a:t>
                      </a:r>
                      <a:endParaRPr lang="en-IN" sz="2000">
                        <a:solidFill>
                          <a:schemeClr val="bg1"/>
                        </a:solidFill>
                        <a:latin typeface="Arial" panose="020b0604020202020204" pitchFamily="34" charset="0"/>
                        <a:cs typeface="Arial" panose="020b0604020202020204" pitchFamily="34" charset="0"/>
                      </a:endParaRPr>
                    </a:p>
                  </a:txBody>
                  <a:tcPr marL="105421" marR="105421" anchor="ctr"/>
                </a:tc>
                <a:tc>
                  <a:txBody>
                    <a:bodyPr vert="horz" wrap="square"/>
                    <a:lstStyle/>
                    <a:p>
                      <a:pPr algn="ctr"/>
                      <a:r>
                        <a:rPr lang="en-US" sz="2000" err="1">
                          <a:solidFill>
                            <a:schemeClr val="bg1"/>
                          </a:solidFill>
                        </a:rPr>
                        <a:t>Tiết kiệm năng l</a:t>
                      </a:r>
                      <a:r>
                        <a:rPr lang="vi-VN" sz="2000">
                          <a:solidFill>
                            <a:schemeClr val="bg1"/>
                          </a:solidFill>
                        </a:rPr>
                        <a:t>ư</a:t>
                      </a:r>
                      <a:r>
                        <a:rPr lang="en-US" sz="2000" err="1">
                          <a:solidFill>
                            <a:schemeClr val="bg1"/>
                          </a:solidFill>
                        </a:rPr>
                        <a:t>ợng</a:t>
                      </a:r>
                      <a:endParaRPr lang="en-IN" sz="2000">
                        <a:solidFill>
                          <a:schemeClr val="bg1"/>
                        </a:solidFill>
                        <a:latin typeface="Arial" panose="020b0604020202020204" pitchFamily="34" charset="0"/>
                        <a:cs typeface="Arial" panose="020b0604020202020204" pitchFamily="34" charset="0"/>
                      </a:endParaRPr>
                    </a:p>
                  </a:txBody>
                  <a:tcPr marL="105421" marR="105421" anchor="ctr"/>
                </a:tc>
                <a:tc>
                  <a:txBody>
                    <a:bodyPr vert="horz" wrap="square"/>
                    <a:lstStyle/>
                    <a:p>
                      <a:pPr algn="ctr"/>
                      <a:r>
                        <a:rPr lang="en-IN" sz="2000">
                          <a:solidFill>
                            <a:schemeClr val="bg1"/>
                          </a:solidFill>
                        </a:rPr>
                        <a:t>T</a:t>
                      </a:r>
                      <a:r>
                        <a:rPr lang="en-US" sz="2000" err="1">
                          <a:solidFill>
                            <a:schemeClr val="bg1"/>
                          </a:solidFill>
                        </a:rPr>
                        <a:t>hời gian hoàn vốn điển hình</a:t>
                      </a:r>
                      <a:endParaRPr lang="en-IN" sz="2000">
                        <a:solidFill>
                          <a:schemeClr val="bg1"/>
                        </a:solidFill>
                        <a:latin typeface="Arial" panose="020b0604020202020204" pitchFamily="34" charset="0"/>
                        <a:cs typeface="Arial" panose="020b0604020202020204" pitchFamily="34" charset="0"/>
                      </a:endParaRPr>
                    </a:p>
                  </a:txBody>
                  <a:tcPr marL="105421" marR="105421" anchor="ctr"/>
                </a:tc>
                <a:extLst>
                  <a:ext uri="{0D108BD9-81ED-4DB2-BD59-A6C34878D82A}">
                    <a16:rowId xmlns:a16="http://schemas.microsoft.com/office/drawing/2014/main" val="600077746"/>
                  </a:ext>
                </a:extLst>
              </a:tr>
              <a:tr h="911759">
                <a:tc>
                  <a:txBody>
                    <a:bodyPr vert="horz" wrap="square"/>
                    <a:lstStyle/>
                    <a:p>
                      <a:pPr algn="ctr"/>
                      <a:r>
                        <a:rPr lang="en-US" sz="2000"/>
                        <a:t>Thu hồi nhiệt từ n</a:t>
                      </a:r>
                      <a:r>
                        <a:rPr lang="vi-VN" sz="2000"/>
                        <a:t>ư</a:t>
                      </a:r>
                      <a:r>
                        <a:rPr lang="en-US" sz="2000" err="1"/>
                        <a:t>ớc xả</a:t>
                      </a:r>
                      <a:endParaRPr lang="en-IN" sz="2000">
                        <a:latin typeface="Arial" panose="020b0604020202020204" pitchFamily="34" charset="0"/>
                        <a:cs typeface="Arial" panose="020b0604020202020204" pitchFamily="34" charset="0"/>
                      </a:endParaRPr>
                    </a:p>
                  </a:txBody>
                  <a:tcPr marL="105421" marR="105421" anchor="ctr"/>
                </a:tc>
                <a:tc>
                  <a:txBody>
                    <a:bodyPr vert="horz" wrap="square"/>
                    <a:lstStyle/>
                    <a:p>
                      <a:pPr algn="ctr"/>
                      <a:r>
                        <a:rPr lang="en-US" sz="2000">
                          <a:solidFill>
                            <a:srgbClr val="000000"/>
                          </a:solidFill>
                        </a:rPr>
                        <a:t>2 - 12%</a:t>
                      </a:r>
                      <a:endParaRPr lang="en-IN" sz="2000">
                        <a:latin typeface="Arial" panose="020b0604020202020204" pitchFamily="34" charset="0"/>
                        <a:cs typeface="Arial" panose="020b0604020202020204" pitchFamily="34" charset="0"/>
                      </a:endParaRPr>
                    </a:p>
                  </a:txBody>
                  <a:tcPr marL="105421" marR="105421" anchor="ctr"/>
                </a:tc>
                <a:tc>
                  <a:txBody>
                    <a:bodyPr vert="horz" wrap="square"/>
                    <a:lstStyle/>
                    <a:p>
                      <a:pPr algn="ctr"/>
                      <a:r>
                        <a:rPr lang="en-US" sz="2000">
                          <a:solidFill>
                            <a:srgbClr val="000000"/>
                          </a:solidFill>
                        </a:rPr>
                        <a:t>2 - 4 tháng</a:t>
                      </a:r>
                      <a:endParaRPr lang="en-IN" sz="2000">
                        <a:latin typeface="Arial" panose="020b0604020202020204" pitchFamily="34" charset="0"/>
                        <a:cs typeface="Arial" panose="020b0604020202020204" pitchFamily="34" charset="0"/>
                      </a:endParaRPr>
                    </a:p>
                  </a:txBody>
                  <a:tcPr marL="105421" marR="105421" anchor="ctr"/>
                </a:tc>
                <a:extLst>
                  <a:ext uri="{0D108BD9-81ED-4DB2-BD59-A6C34878D82A}">
                    <a16:rowId xmlns:a16="http://schemas.microsoft.com/office/drawing/2014/main" val="861562581"/>
                  </a:ext>
                </a:extLst>
              </a:tr>
            </a:tbl>
          </a:graphicData>
        </a:graphic>
      </p:graphicFrame>
      <p:sp>
        <p:nvSpPr>
          <p:cNvPr id="6" name="Rectangle 5">
            <a:extLst>
              <a:ext uri="{FF2B5EF4-FFF2-40B4-BE49-F238E27FC236}">
                <a16:creationId xmlns:a16="http://schemas.microsoft.com/office/drawing/2014/main" id="{2AB9B053-CD61-4707-9FB1-BD6AF92972FA}"/>
              </a:ext>
            </a:extLst>
          </p:cNvPr>
          <p:cNvSpPr/>
          <p:nvPr/>
        </p:nvSpPr>
        <p:spPr>
          <a:xfrm>
            <a:off x="7295635" y="6456218"/>
            <a:ext cx="4896365" cy="369332"/>
          </a:xfrm>
          <a:prstGeom prst="rect">
            <a:avLst/>
          </a:prstGeom>
        </p:spPr>
        <p:txBody>
          <a:bodyPr wrap="square">
            <a:spAutoFit/>
          </a:bodyPr>
          <a:lstStyle/>
          <a:p>
            <a:pPr defTabSz="457189">
              <a:buClrTx/>
              <a:defRPr/>
            </a:pPr>
            <a:r>
              <a:rPr lang="en-US" sz="1200" kern="1200">
                <a:solidFill>
                  <a:prstClr val="black"/>
                </a:solidFill>
                <a:latin typeface="Arial" panose="020b0604020202020204" pitchFamily="34" charset="0"/>
                <a:ea typeface="+mn-ea"/>
                <a:cs typeface="+mn-cs"/>
              </a:rPr>
              <a:t> The Textile Industry Sustainability Platform (TISP)</a:t>
            </a:r>
            <a:r>
              <a:rPr lang="en-US" sz="1800" kern="1200">
                <a:solidFill>
                  <a:prstClr val="black"/>
                </a:solidFill>
                <a:latin typeface="Arial" panose="020b0604020202020204" pitchFamily="34" charset="0"/>
                <a:ea typeface="+mn-ea"/>
                <a:cs typeface="+mn-cs"/>
              </a:rPr>
              <a:t> </a:t>
            </a:r>
            <a:endParaRPr lang="en-IN" sz="1200" kern="1200">
              <a:solidFill>
                <a:prstClr val="black"/>
              </a:solidFill>
              <a:latin typeface="Arial" panose="020b0604020202020204" pitchFamily="34" charset="0"/>
              <a:ea typeface="+mn-ea"/>
              <a:cs typeface="+mn-cs"/>
            </a:endParaRPr>
          </a:p>
        </p:txBody>
      </p:sp>
    </p:spTree>
    <p:extLst>
      <p:ext uri="{BB962C8B-B14F-4D97-AF65-F5344CB8AC3E}">
        <p14:creationId xmlns:p14="http://schemas.microsoft.com/office/powerpoint/2010/main" val="1387190521"/>
      </p:ext>
    </p:extLst>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r="http://schemas.openxmlformats.org/officeDocument/2006/relationships"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Energy Saving Infographics by Slidesgo override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vt="http://schemas.openxmlformats.org/officeDocument/2006/docPropsVTypes" xmlns="http://schemas.openxmlformats.org/officeDocument/2006/extended-properties">
  <Company/>
  <PresentationFormat>Widescreen</PresentationFormat>
  <Paragraphs>402</Paragraphs>
  <Slides>61</Slides>
  <Notes>9</Notes>
  <TotalTime>13404</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61</vt:i4>
      </vt:variant>
    </vt:vector>
  </HeadingPairs>
  <TitlesOfParts>
    <vt:vector baseType="lpstr" size="72">
      <vt:lpstr>Arial</vt:lpstr>
      <vt:lpstr>Fira Sans Extra Condensed</vt:lpstr>
      <vt:lpstr>Roboto</vt:lpstr>
      <vt:lpstr>Calibri</vt:lpstr>
      <vt:lpstr>Calibri Light</vt:lpstr>
      <vt:lpstr>Courier New</vt:lpstr>
      <vt:lpstr>Wingdings</vt:lpstr>
      <vt:lpstr>Kalinga</vt:lpstr>
      <vt:lpstr>Symbol</vt:lpstr>
      <vt:lpstr>Times New Roman</vt:lpstr>
      <vt:lpstr>Energy Saving Infographics by Slidesgo</vt:lpstr>
      <vt:lpstr>CHƯƠNG TRÌNH TẬP HUẤN DOANH NGHIỆP CÔNG NGHIỆP NGÀNH DỆT MAY</vt:lpstr>
      <vt:lpstr>Sản xuất sợi, kéo sợi</vt:lpstr>
      <vt:lpstr>NỘI DUNG</vt:lpstr>
      <vt:lpstr>Sản xuất sợi</vt:lpstr>
      <vt:lpstr>Sử dụng nguyên liệu hiệu quả và các quy trình</vt:lpstr>
      <vt:lpstr>Ứng dụng các quy trình hiệu suất cao</vt:lpstr>
      <vt:lpstr>Ứng dụng các quy trình hiệu suất cao</vt:lpstr>
      <vt:lpstr>Tái sử dụng nước làm mát</vt:lpstr>
      <vt:lpstr>Thu hồi nhiệt từ nước xả </vt:lpstr>
      <vt:lpstr>Quản lý Độ ẩm - 3X DRY</vt:lpstr>
      <vt:lpstr>Dệt</vt:lpstr>
      <vt:lpstr>Giải pháp tăng hiệu quả năng lượng tại máy dệt khí</vt:lpstr>
      <vt:lpstr>Quy trình ướt</vt:lpstr>
      <vt:lpstr>Quy tắc kết hợp giải pháp tiết kiệm nước</vt:lpstr>
      <vt:lpstr>Tiềm năng tối ưu hóa và tăng hiệu suất</vt:lpstr>
      <vt:lpstr>Đốt lông</vt:lpstr>
      <vt:lpstr>Giũ hồ</vt:lpstr>
      <vt:lpstr>Tẩy trắng</vt:lpstr>
      <vt:lpstr>Kiềm bóng</vt:lpstr>
      <vt:lpstr>Thu hồi lãng phí (NPOs) – Bộ phận thu hồi xút</vt:lpstr>
      <vt:lpstr>Tiền xử lý</vt:lpstr>
      <vt:lpstr>Công nghệ Xử lý Bền vững</vt:lpstr>
      <vt:lpstr>Giải pháp tăng hiệu quả năng lượng khi nhuộm</vt:lpstr>
      <vt:lpstr>Chuyển nhuộm cuộn ủ lạnh (Cold Pad Batch) thay vì nhuộm hoạt tính</vt:lpstr>
      <vt:lpstr>Tầm quan trọng của Nhuộm đúng từ lần đầu tiên </vt:lpstr>
      <vt:lpstr>Nhuộm với dung tỷ thấp </vt:lpstr>
      <vt:lpstr>Nhuộm dung tỷ thấp</vt:lpstr>
      <vt:lpstr>Nhuộm không nước</vt:lpstr>
      <vt:lpstr>Nhuộm không nước – Nike &amp; Dyecoo</vt:lpstr>
      <vt:lpstr>Các phương pháp tiếp cận bền vững: Giải pháp nhuộm (Dope)</vt:lpstr>
      <vt:lpstr>Nhuộm Xanh hơn</vt:lpstr>
      <vt:lpstr>Giải pháp tăng hiệu quả năng lượng khi in</vt:lpstr>
      <vt:lpstr>Giặt sinh học trong tiền xử lý của vải cotton</vt:lpstr>
      <vt:lpstr>Tẩy sinh học trong tiền xử lý vải cotton</vt:lpstr>
      <vt:lpstr>Hệ thống thu hồi kiếm CRP (Caustic Recovery Plant)</vt:lpstr>
      <vt:lpstr>Các hệ thống ZLD (Zero Liquid Discharge)</vt:lpstr>
      <vt:lpstr>(RO) HỆ THỐNG TÁI SỬ DỤNG NƯỚC THẢI</vt:lpstr>
      <vt:lpstr>Làm bóngÁp dụng công nghệ dòng chảy ngược</vt:lpstr>
      <vt:lpstr>Hệ thống định lượng hóa chất tự động</vt:lpstr>
      <vt:lpstr>Máy căng định hình</vt:lpstr>
      <vt:lpstr>Thu hồi nhiệt máy căng định hình</vt:lpstr>
      <vt:lpstr>Thu hồi nhiệt máy căng định hìnhBộ thu hồi nhiệt kiểu Khí/Nước – Nguyên lý </vt:lpstr>
      <vt:lpstr>Tiết kiệm năng lượng cho máy căng định hình</vt:lpstr>
      <vt:lpstr>Công đoạn sấy</vt:lpstr>
      <vt:lpstr>Làm sạch bằng cách thổi khí tạo hiệu ứng đặc biệt</vt:lpstr>
      <vt:lpstr>Bảo trì Bảo dưỡng ngăn ngừa</vt:lpstr>
      <vt:lpstr>Ngành may</vt:lpstr>
      <vt:lpstr>Các biện pháp Hiệu quả cho máy may</vt:lpstr>
      <vt:lpstr>Các biện pháp Hiệu quả cho máy may</vt:lpstr>
      <vt:lpstr>Thu hồi nhiệt từ bàn là hơi nước</vt:lpstr>
      <vt:lpstr>Các giải pháp khác cho nhà  máy may</vt:lpstr>
      <vt:lpstr>Công nghệ giặt cho sản phẩm denim</vt:lpstr>
      <vt:lpstr>Công nghệ giặt</vt:lpstr>
      <vt:lpstr>Công nghệ bọt Nano cho mặt hàng Jean theo hướng bền vững</vt:lpstr>
      <vt:lpstr>Hiệu quả sử dụng tài nguyên trong quá trình giặt</vt:lpstr>
      <vt:lpstr>Công nghệ Laser</vt:lpstr>
      <vt:lpstr>Tăng năng suất bằng cách cải thiện quản lý</vt:lpstr>
      <vt:lpstr>Thảo luận</vt:lpstr>
      <vt:lpstr>Thảo luận</vt:lpstr>
      <vt:lpstr>Thảo luận</vt:lpstr>
      <vt:lpstr>PowerPoint Presentation</vt:lpstr>
    </vt:vector>
  </TitlesOfParts>
  <LinksUpToDate>0</LinksUpToDate>
  <SharedDoc>0</SharedDoc>
  <HyperlinksChanged>0</HyperlinksChanged>
  <Application>Aspose.Slides for .NET</Application>
  <AppVersion>19.1200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Presentation</dc:title>
  <cp:lastModifiedBy>Phúc Mạnh</cp:lastModifiedBy>
  <cp:revision>64</cp:revision>
  <dcterms:modified xsi:type="dcterms:W3CDTF">2026-05-28T08:20:46Z</dcterms:modified>
</cp:coreProperties>
</file>